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257a65c944b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dfabe90934e56"/>
  </p:sldMasterIdLst>
  <p:sldIdLst>
    <p:sldId xmlns:r="http://schemas.openxmlformats.org/officeDocument/2006/relationships" id="256" r:id="R4fbd5131398e42db"/>
    <p:sldId xmlns:r="http://schemas.openxmlformats.org/officeDocument/2006/relationships" id="257" r:id="Rfebdfbbfe1e3470d"/>
    <p:sldId xmlns:r="http://schemas.openxmlformats.org/officeDocument/2006/relationships" id="258" r:id="Rc86c29b2101d468e"/>
    <p:sldId xmlns:r="http://schemas.openxmlformats.org/officeDocument/2006/relationships" id="259" r:id="R7e423a2f712349d3"/>
    <p:sldId xmlns:r="http://schemas.openxmlformats.org/officeDocument/2006/relationships" id="260" r:id="R698c5e49bdc84139"/>
    <p:sldId xmlns:r="http://schemas.openxmlformats.org/officeDocument/2006/relationships" id="261" r:id="R0849a2afaf214e0a"/>
    <p:sldId xmlns:r="http://schemas.openxmlformats.org/officeDocument/2006/relationships" id="262" r:id="R1d9a84a0c567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dfabe90934e56" /><Relationship Type="http://schemas.openxmlformats.org/officeDocument/2006/relationships/slide" Target="/ppt/slides/slide1.xml" Id="R4fbd5131398e42db" /><Relationship Type="http://schemas.openxmlformats.org/officeDocument/2006/relationships/slide" Target="/ppt/slides/slide2.xml" Id="Rfebdfbbfe1e3470d" /><Relationship Type="http://schemas.openxmlformats.org/officeDocument/2006/relationships/slide" Target="/ppt/slides/slide3.xml" Id="Rc86c29b2101d468e" /><Relationship Type="http://schemas.openxmlformats.org/officeDocument/2006/relationships/slide" Target="/ppt/slides/slide4.xml" Id="R7e423a2f712349d3" /><Relationship Type="http://schemas.openxmlformats.org/officeDocument/2006/relationships/slide" Target="/ppt/slides/slide5.xml" Id="R698c5e49bdc84139" /><Relationship Type="http://schemas.openxmlformats.org/officeDocument/2006/relationships/slide" Target="/ppt/slides/slide6.xml" Id="R0849a2afaf214e0a" /><Relationship Type="http://schemas.openxmlformats.org/officeDocument/2006/relationships/slide" Target="/ppt/slides/slide7.xml" Id="R1d9a84a0c567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d823bb77c941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6ba9695c44cb5" /><Relationship Type="http://schemas.openxmlformats.org/officeDocument/2006/relationships/theme" Target="/ppt/slideMasters/theme/theme1.xml" Id="R9c4878ee0604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86ba9695c44c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28a8682094f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07414e66b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b1b14433f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062ce0d794f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704dfe5c0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7cdd2d1fa42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f9e63b3714a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BAGHEERA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BAGHEERA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BAGHEERA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BAGHEERA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BAGHEERA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BAGHEERA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24 043 237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24 916 419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BAGHEERA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ERIK SJØMO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BAGHEERA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Humlehaugvegen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04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larserik.sjomo@romario.no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988 399 523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BAGHEERA AS</a:t>
            </a:r>
          </a:p>
        </p:txBody>
      </p:sp>
    </p:spTree>
  </p:cSld>
  <p:clrMapOvr>
    <a:masterClrMapping xmlns:a="http://schemas.openxmlformats.org/drawingml/2006/main"/>
  </p:clrMapOvr>
</p:sld>
</file>