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3aaf7c938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fc987ee884d87"/>
  </p:sldMasterIdLst>
  <p:sldIdLst>
    <p:sldId xmlns:r="http://schemas.openxmlformats.org/officeDocument/2006/relationships" id="256" r:id="R1d59a263717e41d7"/>
    <p:sldId xmlns:r="http://schemas.openxmlformats.org/officeDocument/2006/relationships" id="257" r:id="Ref2be6dc7dcb4716"/>
    <p:sldId xmlns:r="http://schemas.openxmlformats.org/officeDocument/2006/relationships" id="258" r:id="R3ccb7a92f605450b"/>
    <p:sldId xmlns:r="http://schemas.openxmlformats.org/officeDocument/2006/relationships" id="259" r:id="R23dc8610f88049e6"/>
    <p:sldId xmlns:r="http://schemas.openxmlformats.org/officeDocument/2006/relationships" id="260" r:id="Rcdf8923353a14f05"/>
    <p:sldId xmlns:r="http://schemas.openxmlformats.org/officeDocument/2006/relationships" id="261" r:id="Raf29ad4eda434743"/>
    <p:sldId xmlns:r="http://schemas.openxmlformats.org/officeDocument/2006/relationships" id="262" r:id="R7b879e05f595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fc987ee884d87" /><Relationship Type="http://schemas.openxmlformats.org/officeDocument/2006/relationships/slide" Target="/ppt/slides/slide1.xml" Id="R1d59a263717e41d7" /><Relationship Type="http://schemas.openxmlformats.org/officeDocument/2006/relationships/slide" Target="/ppt/slides/slide2.xml" Id="Ref2be6dc7dcb4716" /><Relationship Type="http://schemas.openxmlformats.org/officeDocument/2006/relationships/slide" Target="/ppt/slides/slide3.xml" Id="R3ccb7a92f605450b" /><Relationship Type="http://schemas.openxmlformats.org/officeDocument/2006/relationships/slide" Target="/ppt/slides/slide4.xml" Id="R23dc8610f88049e6" /><Relationship Type="http://schemas.openxmlformats.org/officeDocument/2006/relationships/slide" Target="/ppt/slides/slide5.xml" Id="Rcdf8923353a14f05" /><Relationship Type="http://schemas.openxmlformats.org/officeDocument/2006/relationships/slide" Target="/ppt/slides/slide6.xml" Id="Raf29ad4eda434743" /><Relationship Type="http://schemas.openxmlformats.org/officeDocument/2006/relationships/slide" Target="/ppt/slides/slide7.xml" Id="R7b879e05f595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72bc0a3bf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63ea48e154490" /><Relationship Type="http://schemas.openxmlformats.org/officeDocument/2006/relationships/theme" Target="/ppt/slideMasters/theme/theme1.xml" Id="R53966c49ec8d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63ea48e15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8205331ef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9223c6d4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069418da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069d0c641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0b8e30ed6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5f119329d45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ab4643b9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ANNCARLO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ANNCARLO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ANNCARLO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ANNCARLO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ANNCARLO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ANNCARLO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22 016 423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23 937 839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ANNCARLO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BEATE SJØMO HOLE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ANNCARLO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Jonsvannsveien 59C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91 30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ANNCARLO AS</a:t>
            </a:r>
          </a:p>
        </p:txBody>
      </p:sp>
    </p:spTree>
  </p:cSld>
  <p:clrMapOvr>
    <a:masterClrMapping xmlns:a="http://schemas.openxmlformats.org/drawingml/2006/main"/>
  </p:clrMapOvr>
</p:sld>
</file>