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90ab715cd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fd9b4329044d8"/>
  </p:sldMasterIdLst>
  <p:sldIdLst>
    <p:sldId xmlns:r="http://schemas.openxmlformats.org/officeDocument/2006/relationships" id="256" r:id="R889e7194389e4ec0"/>
    <p:sldId xmlns:r="http://schemas.openxmlformats.org/officeDocument/2006/relationships" id="257" r:id="Rea447059c2944b7c"/>
    <p:sldId xmlns:r="http://schemas.openxmlformats.org/officeDocument/2006/relationships" id="258" r:id="R9e418f5062c34b93"/>
    <p:sldId xmlns:r="http://schemas.openxmlformats.org/officeDocument/2006/relationships" id="259" r:id="Ra3de4d6188904ea2"/>
    <p:sldId xmlns:r="http://schemas.openxmlformats.org/officeDocument/2006/relationships" id="260" r:id="R8e49ad79b7d343eb"/>
    <p:sldId xmlns:r="http://schemas.openxmlformats.org/officeDocument/2006/relationships" id="261" r:id="R65bc8ea63b64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fd9b4329044d8" /><Relationship Type="http://schemas.openxmlformats.org/officeDocument/2006/relationships/slide" Target="/ppt/slides/slide1.xml" Id="R889e7194389e4ec0" /><Relationship Type="http://schemas.openxmlformats.org/officeDocument/2006/relationships/slide" Target="/ppt/slides/slide2.xml" Id="Rea447059c2944b7c" /><Relationship Type="http://schemas.openxmlformats.org/officeDocument/2006/relationships/slide" Target="/ppt/slides/slide3.xml" Id="R9e418f5062c34b93" /><Relationship Type="http://schemas.openxmlformats.org/officeDocument/2006/relationships/slide" Target="/ppt/slides/slide4.xml" Id="Ra3de4d6188904ea2" /><Relationship Type="http://schemas.openxmlformats.org/officeDocument/2006/relationships/slide" Target="/ppt/slides/slide5.xml" Id="R8e49ad79b7d343eb" /><Relationship Type="http://schemas.openxmlformats.org/officeDocument/2006/relationships/slide" Target="/ppt/slides/slide6.xml" Id="R65bc8ea63b64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b4e5f9ef7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53684207404a" /><Relationship Type="http://schemas.openxmlformats.org/officeDocument/2006/relationships/theme" Target="/ppt/slideMasters/theme/theme1.xml" Id="Re991171d9331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e53684207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e347ad89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117d8134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2bf7fb83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b7c9ff6f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f5be4ff6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3c90223b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