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7fc766f57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4ec4ae01f94177"/>
  </p:sldMasterIdLst>
  <p:sldIdLst>
    <p:sldId xmlns:r="http://schemas.openxmlformats.org/officeDocument/2006/relationships" id="256" r:id="R0ceaa2ac1cee4095"/>
    <p:sldId xmlns:r="http://schemas.openxmlformats.org/officeDocument/2006/relationships" id="257" r:id="Re9b04a38db0d4d5c"/>
    <p:sldId xmlns:r="http://schemas.openxmlformats.org/officeDocument/2006/relationships" id="258" r:id="Rd337e629667c4e01"/>
    <p:sldId xmlns:r="http://schemas.openxmlformats.org/officeDocument/2006/relationships" id="259" r:id="Raa3a5e1b2fcc4594"/>
    <p:sldId xmlns:r="http://schemas.openxmlformats.org/officeDocument/2006/relationships" id="260" r:id="Rda4c88a555854cc0"/>
    <p:sldId xmlns:r="http://schemas.openxmlformats.org/officeDocument/2006/relationships" id="261" r:id="R135470d4bcbd4fee"/>
    <p:sldId xmlns:r="http://schemas.openxmlformats.org/officeDocument/2006/relationships" id="262" r:id="R00f2afa9e65b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ec4ae01f94177" /><Relationship Type="http://schemas.openxmlformats.org/officeDocument/2006/relationships/slide" Target="/ppt/slides/slide1.xml" Id="R0ceaa2ac1cee4095" /><Relationship Type="http://schemas.openxmlformats.org/officeDocument/2006/relationships/slide" Target="/ppt/slides/slide2.xml" Id="Re9b04a38db0d4d5c" /><Relationship Type="http://schemas.openxmlformats.org/officeDocument/2006/relationships/slide" Target="/ppt/slides/slide3.xml" Id="Rd337e629667c4e01" /><Relationship Type="http://schemas.openxmlformats.org/officeDocument/2006/relationships/slide" Target="/ppt/slides/slide4.xml" Id="Raa3a5e1b2fcc4594" /><Relationship Type="http://schemas.openxmlformats.org/officeDocument/2006/relationships/slide" Target="/ppt/slides/slide5.xml" Id="Rda4c88a555854cc0" /><Relationship Type="http://schemas.openxmlformats.org/officeDocument/2006/relationships/slide" Target="/ppt/slides/slide6.xml" Id="R135470d4bcbd4fee" /><Relationship Type="http://schemas.openxmlformats.org/officeDocument/2006/relationships/slide" Target="/ppt/slides/slide7.xml" Id="R00f2afa9e65b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be93d987a4c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f1cb7334c4517" /><Relationship Type="http://schemas.openxmlformats.org/officeDocument/2006/relationships/theme" Target="/ppt/slideMasters/theme/theme1.xml" Id="Rab56acdb8bd0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f1cb7334c45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6f62ace5f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44126be7b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3fcb509fa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ee6e1292b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c1a315e6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f54630e3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711e66dc9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NESTTUN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 REGNSKAPSSERVICE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4 786 264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LÅGEIDE HAMMERSLAND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LÅGEIDE HAMMERSLAND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Nesttunvegen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75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