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c0dffcbd7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9d2f383794856"/>
  </p:sldMasterIdLst>
  <p:sldIdLst>
    <p:sldId xmlns:r="http://schemas.openxmlformats.org/officeDocument/2006/relationships" id="256" r:id="R28f7164f6da6483d"/>
    <p:sldId xmlns:r="http://schemas.openxmlformats.org/officeDocument/2006/relationships" id="257" r:id="R6a730b1be64349a6"/>
    <p:sldId xmlns:r="http://schemas.openxmlformats.org/officeDocument/2006/relationships" id="258" r:id="Raae3aa6b86a64184"/>
    <p:sldId xmlns:r="http://schemas.openxmlformats.org/officeDocument/2006/relationships" id="259" r:id="Ra55d310e06a34450"/>
    <p:sldId xmlns:r="http://schemas.openxmlformats.org/officeDocument/2006/relationships" id="260" r:id="Rc989dbc0758c4656"/>
    <p:sldId xmlns:r="http://schemas.openxmlformats.org/officeDocument/2006/relationships" id="261" r:id="Rdba4b04257be4e1b"/>
    <p:sldId xmlns:r="http://schemas.openxmlformats.org/officeDocument/2006/relationships" id="262" r:id="R8f66cdc8ea83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9d2f383794856" /><Relationship Type="http://schemas.openxmlformats.org/officeDocument/2006/relationships/slide" Target="/ppt/slides/slide1.xml" Id="R28f7164f6da6483d" /><Relationship Type="http://schemas.openxmlformats.org/officeDocument/2006/relationships/slide" Target="/ppt/slides/slide2.xml" Id="R6a730b1be64349a6" /><Relationship Type="http://schemas.openxmlformats.org/officeDocument/2006/relationships/slide" Target="/ppt/slides/slide3.xml" Id="Raae3aa6b86a64184" /><Relationship Type="http://schemas.openxmlformats.org/officeDocument/2006/relationships/slide" Target="/ppt/slides/slide4.xml" Id="Ra55d310e06a34450" /><Relationship Type="http://schemas.openxmlformats.org/officeDocument/2006/relationships/slide" Target="/ppt/slides/slide5.xml" Id="Rc989dbc0758c4656" /><Relationship Type="http://schemas.openxmlformats.org/officeDocument/2006/relationships/slide" Target="/ppt/slides/slide6.xml" Id="Rdba4b04257be4e1b" /><Relationship Type="http://schemas.openxmlformats.org/officeDocument/2006/relationships/slide" Target="/ppt/slides/slide7.xml" Id="R8f66cdc8ea83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bea01a773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d01eb034c4d2a" /><Relationship Type="http://schemas.openxmlformats.org/officeDocument/2006/relationships/theme" Target="/ppt/slideMasters/theme/theme1.xml" Id="R408faf898d2e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d01eb034c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d3e7176e4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f80efca02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674a8cd87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1a22bfc4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69e54943d45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a93a577ba42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5c382e31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LITCHVILLE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LITCHVILLE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7 779 909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26 585 409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26 702 717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GRØTTE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40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om@daytrading.no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988 408 468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LITCHVILLE AS</a:t>
            </a:r>
          </a:p>
        </p:txBody>
      </p:sp>
    </p:spTree>
  </p:cSld>
  <p:clrMapOvr>
    <a:masterClrMapping xmlns:a="http://schemas.openxmlformats.org/drawingml/2006/main"/>
  </p:clrMapOvr>
</p:sld>
</file>