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bfcd782a07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b039e89268415c"/>
  </p:sldMasterIdLst>
  <p:sldIdLst>
    <p:sldId xmlns:r="http://schemas.openxmlformats.org/officeDocument/2006/relationships" id="256" r:id="R14fb3072bc0246e8"/>
    <p:sldId xmlns:r="http://schemas.openxmlformats.org/officeDocument/2006/relationships" id="257" r:id="R4ba2a8151fc74772"/>
    <p:sldId xmlns:r="http://schemas.openxmlformats.org/officeDocument/2006/relationships" id="258" r:id="Rf330b41f0fc04d40"/>
    <p:sldId xmlns:r="http://schemas.openxmlformats.org/officeDocument/2006/relationships" id="259" r:id="R88031b1b8fe44017"/>
    <p:sldId xmlns:r="http://schemas.openxmlformats.org/officeDocument/2006/relationships" id="260" r:id="R40de86f473094c31"/>
    <p:sldId xmlns:r="http://schemas.openxmlformats.org/officeDocument/2006/relationships" id="261" r:id="Rdbf54448ffa0441a"/>
    <p:sldId xmlns:r="http://schemas.openxmlformats.org/officeDocument/2006/relationships" id="262" r:id="R71cf7120331c47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039e89268415c" /><Relationship Type="http://schemas.openxmlformats.org/officeDocument/2006/relationships/slide" Target="/ppt/slides/slide1.xml" Id="R14fb3072bc0246e8" /><Relationship Type="http://schemas.openxmlformats.org/officeDocument/2006/relationships/slide" Target="/ppt/slides/slide2.xml" Id="R4ba2a8151fc74772" /><Relationship Type="http://schemas.openxmlformats.org/officeDocument/2006/relationships/slide" Target="/ppt/slides/slide3.xml" Id="Rf330b41f0fc04d40" /><Relationship Type="http://schemas.openxmlformats.org/officeDocument/2006/relationships/slide" Target="/ppt/slides/slide4.xml" Id="R88031b1b8fe44017" /><Relationship Type="http://schemas.openxmlformats.org/officeDocument/2006/relationships/slide" Target="/ppt/slides/slide5.xml" Id="R40de86f473094c31" /><Relationship Type="http://schemas.openxmlformats.org/officeDocument/2006/relationships/slide" Target="/ppt/slides/slide6.xml" Id="Rdbf54448ffa0441a" /><Relationship Type="http://schemas.openxmlformats.org/officeDocument/2006/relationships/slide" Target="/ppt/slides/slide7.xml" Id="R71cf7120331c47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85beaf9444f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d249f77ca4ede" /><Relationship Type="http://schemas.openxmlformats.org/officeDocument/2006/relationships/theme" Target="/ppt/slideMasters/theme/theme1.xml" Id="R7ef965f0525f4b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6d249f77ca4e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c5e168bf248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ba5975b4147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ffd76685f4c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0fd15ddb748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fcc68c089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bcdd36b224b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39b2e927142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50 397 995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20 224 970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102 453 317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1 623 811 170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1 799 184 504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ABACS AS  –  42,6 %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 PEDERSEN HOLDING AS  –  42,6 %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ANDERS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ANITA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10 38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988 408 492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