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9621a9d9f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2d1c4fdd343ee"/>
  </p:sldMasterIdLst>
  <p:sldIdLst>
    <p:sldId xmlns:r="http://schemas.openxmlformats.org/officeDocument/2006/relationships" id="256" r:id="R855a01082ee741d9"/>
    <p:sldId xmlns:r="http://schemas.openxmlformats.org/officeDocument/2006/relationships" id="257" r:id="Rc7141d46d1ad4c2c"/>
    <p:sldId xmlns:r="http://schemas.openxmlformats.org/officeDocument/2006/relationships" id="258" r:id="R48b8a208a89445ab"/>
    <p:sldId xmlns:r="http://schemas.openxmlformats.org/officeDocument/2006/relationships" id="259" r:id="R2a5a406cb0a04cd6"/>
    <p:sldId xmlns:r="http://schemas.openxmlformats.org/officeDocument/2006/relationships" id="260" r:id="Rc40ce190a89b45e5"/>
    <p:sldId xmlns:r="http://schemas.openxmlformats.org/officeDocument/2006/relationships" id="261" r:id="R95116db1aa5f404b"/>
    <p:sldId xmlns:r="http://schemas.openxmlformats.org/officeDocument/2006/relationships" id="262" r:id="R7e5704874e2e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2d1c4fdd343ee" /><Relationship Type="http://schemas.openxmlformats.org/officeDocument/2006/relationships/slide" Target="/ppt/slides/slide1.xml" Id="R855a01082ee741d9" /><Relationship Type="http://schemas.openxmlformats.org/officeDocument/2006/relationships/slide" Target="/ppt/slides/slide2.xml" Id="Rc7141d46d1ad4c2c" /><Relationship Type="http://schemas.openxmlformats.org/officeDocument/2006/relationships/slide" Target="/ppt/slides/slide3.xml" Id="R48b8a208a89445ab" /><Relationship Type="http://schemas.openxmlformats.org/officeDocument/2006/relationships/slide" Target="/ppt/slides/slide4.xml" Id="R2a5a406cb0a04cd6" /><Relationship Type="http://schemas.openxmlformats.org/officeDocument/2006/relationships/slide" Target="/ppt/slides/slide5.xml" Id="Rc40ce190a89b45e5" /><Relationship Type="http://schemas.openxmlformats.org/officeDocument/2006/relationships/slide" Target="/ppt/slides/slide6.xml" Id="R95116db1aa5f404b" /><Relationship Type="http://schemas.openxmlformats.org/officeDocument/2006/relationships/slide" Target="/ppt/slides/slide7.xml" Id="R7e5704874e2e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b598fd10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07c4f00a4a48" /><Relationship Type="http://schemas.openxmlformats.org/officeDocument/2006/relationships/theme" Target="/ppt/slideMasters/theme/theme1.xml" Id="R24bcb844cf85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707c4f00a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789c81de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93673b6f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2b9344d1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036fa05a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d24f31e6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d6ca09286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3b0830f7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