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d66732cc7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c85e2d24a4ebd"/>
  </p:sldMasterIdLst>
  <p:sldIdLst>
    <p:sldId xmlns:r="http://schemas.openxmlformats.org/officeDocument/2006/relationships" id="256" r:id="Ra3b0a3e0596a45e8"/>
    <p:sldId xmlns:r="http://schemas.openxmlformats.org/officeDocument/2006/relationships" id="257" r:id="R95306c4a183d4ab4"/>
    <p:sldId xmlns:r="http://schemas.openxmlformats.org/officeDocument/2006/relationships" id="258" r:id="R7a6150e4b710430b"/>
    <p:sldId xmlns:r="http://schemas.openxmlformats.org/officeDocument/2006/relationships" id="259" r:id="R78424c51b50e49fb"/>
    <p:sldId xmlns:r="http://schemas.openxmlformats.org/officeDocument/2006/relationships" id="260" r:id="R999d27396362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c85e2d24a4ebd" /><Relationship Type="http://schemas.openxmlformats.org/officeDocument/2006/relationships/slide" Target="/ppt/slides/slide1.xml" Id="Ra3b0a3e0596a45e8" /><Relationship Type="http://schemas.openxmlformats.org/officeDocument/2006/relationships/slide" Target="/ppt/slides/slide2.xml" Id="R95306c4a183d4ab4" /><Relationship Type="http://schemas.openxmlformats.org/officeDocument/2006/relationships/slide" Target="/ppt/slides/slide3.xml" Id="R7a6150e4b710430b" /><Relationship Type="http://schemas.openxmlformats.org/officeDocument/2006/relationships/slide" Target="/ppt/slides/slide4.xml" Id="R78424c51b50e49fb" /><Relationship Type="http://schemas.openxmlformats.org/officeDocument/2006/relationships/slide" Target="/ppt/slides/slide5.xml" Id="R999d27396362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5c2bf8d51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d5833957f41a8" /><Relationship Type="http://schemas.openxmlformats.org/officeDocument/2006/relationships/theme" Target="/ppt/slideMasters/theme/theme1.xml" Id="R70e9cc49abea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d5833957f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f87dc7533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fbf2b6425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807f9c889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a08f262d8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1b2e83acd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