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e555e821f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ee63c432c4993"/>
  </p:sldMasterIdLst>
  <p:sldIdLst>
    <p:sldId xmlns:r="http://schemas.openxmlformats.org/officeDocument/2006/relationships" id="256" r:id="Rc540c43772224915"/>
    <p:sldId xmlns:r="http://schemas.openxmlformats.org/officeDocument/2006/relationships" id="257" r:id="Ra8a65daad1fd4362"/>
    <p:sldId xmlns:r="http://schemas.openxmlformats.org/officeDocument/2006/relationships" id="258" r:id="Rd838a96dd2474a86"/>
    <p:sldId xmlns:r="http://schemas.openxmlformats.org/officeDocument/2006/relationships" id="259" r:id="R420bbf7e47b24fb4"/>
    <p:sldId xmlns:r="http://schemas.openxmlformats.org/officeDocument/2006/relationships" id="260" r:id="Rf2299542ea2843db"/>
    <p:sldId xmlns:r="http://schemas.openxmlformats.org/officeDocument/2006/relationships" id="261" r:id="Rfd4abbb356364fc6"/>
    <p:sldId xmlns:r="http://schemas.openxmlformats.org/officeDocument/2006/relationships" id="262" r:id="R67a431088f6c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ee63c432c4993" /><Relationship Type="http://schemas.openxmlformats.org/officeDocument/2006/relationships/slide" Target="/ppt/slides/slide1.xml" Id="Rc540c43772224915" /><Relationship Type="http://schemas.openxmlformats.org/officeDocument/2006/relationships/slide" Target="/ppt/slides/slide2.xml" Id="Ra8a65daad1fd4362" /><Relationship Type="http://schemas.openxmlformats.org/officeDocument/2006/relationships/slide" Target="/ppt/slides/slide3.xml" Id="Rd838a96dd2474a86" /><Relationship Type="http://schemas.openxmlformats.org/officeDocument/2006/relationships/slide" Target="/ppt/slides/slide4.xml" Id="R420bbf7e47b24fb4" /><Relationship Type="http://schemas.openxmlformats.org/officeDocument/2006/relationships/slide" Target="/ppt/slides/slide5.xml" Id="Rf2299542ea2843db" /><Relationship Type="http://schemas.openxmlformats.org/officeDocument/2006/relationships/slide" Target="/ppt/slides/slide6.xml" Id="Rfd4abbb356364fc6" /><Relationship Type="http://schemas.openxmlformats.org/officeDocument/2006/relationships/slide" Target="/ppt/slides/slide7.xml" Id="R67a431088f6c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3eae075e4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ccfeac054156" /><Relationship Type="http://schemas.openxmlformats.org/officeDocument/2006/relationships/theme" Target="/ppt/slideMasters/theme/theme1.xml" Id="R61d21e785222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7ccfeac05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56bcf532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0d6e679aa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3b7a4b17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b0226cd79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b9bfba170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ca1db4536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7c98d13c5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7 787 475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GØRAN ULRIKSEN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988 432 539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