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9c04c1fbe4b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885e2e4d6a4f02"/>
  </p:sldMasterIdLst>
  <p:sldIdLst>
    <p:sldId xmlns:r="http://schemas.openxmlformats.org/officeDocument/2006/relationships" id="256" r:id="Ref9df341ff3849b6"/>
    <p:sldId xmlns:r="http://schemas.openxmlformats.org/officeDocument/2006/relationships" id="257" r:id="Re34f0109adee45aa"/>
    <p:sldId xmlns:r="http://schemas.openxmlformats.org/officeDocument/2006/relationships" id="258" r:id="R1310447797a94fbe"/>
    <p:sldId xmlns:r="http://schemas.openxmlformats.org/officeDocument/2006/relationships" id="259" r:id="Rcd76f6e9fdd84cd2"/>
    <p:sldId xmlns:r="http://schemas.openxmlformats.org/officeDocument/2006/relationships" id="260" r:id="Rf216b6e15d954393"/>
    <p:sldId xmlns:r="http://schemas.openxmlformats.org/officeDocument/2006/relationships" id="261" r:id="Rde3fb3f52c824ba6"/>
    <p:sldId xmlns:r="http://schemas.openxmlformats.org/officeDocument/2006/relationships" id="262" r:id="Rd49e858e56b1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85e2e4d6a4f02" /><Relationship Type="http://schemas.openxmlformats.org/officeDocument/2006/relationships/slide" Target="/ppt/slides/slide1.xml" Id="Ref9df341ff3849b6" /><Relationship Type="http://schemas.openxmlformats.org/officeDocument/2006/relationships/slide" Target="/ppt/slides/slide2.xml" Id="Re34f0109adee45aa" /><Relationship Type="http://schemas.openxmlformats.org/officeDocument/2006/relationships/slide" Target="/ppt/slides/slide3.xml" Id="R1310447797a94fbe" /><Relationship Type="http://schemas.openxmlformats.org/officeDocument/2006/relationships/slide" Target="/ppt/slides/slide4.xml" Id="Rcd76f6e9fdd84cd2" /><Relationship Type="http://schemas.openxmlformats.org/officeDocument/2006/relationships/slide" Target="/ppt/slides/slide5.xml" Id="Rf216b6e15d954393" /><Relationship Type="http://schemas.openxmlformats.org/officeDocument/2006/relationships/slide" Target="/ppt/slides/slide6.xml" Id="Rde3fb3f52c824ba6" /><Relationship Type="http://schemas.openxmlformats.org/officeDocument/2006/relationships/slide" Target="/ppt/slides/slide7.xml" Id="Rd49e858e56b1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9dbcd0a1b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568373d504694" /><Relationship Type="http://schemas.openxmlformats.org/officeDocument/2006/relationships/theme" Target="/ppt/slideMasters/theme/theme1.xml" Id="Rf53a9e69024b4d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568373d50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726fd326e49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eb7b15c2d43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2ca717a0147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6c65f94c8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9913ce0ba43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4a63826224c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0b74e3d6f4d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ØSTERMOEN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INDUSTRIER AS ble etablert [år] og holder til i Vingelen.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9 753 627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25 047 461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33 430 273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SVAE TORGEIR JOHAN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SVAE GURO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Nyveien 855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2542 Vingelen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988 437 638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