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fdb75b2b4b49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90f90395a142e6"/>
  </p:sldMasterIdLst>
  <p:sldIdLst>
    <p:sldId xmlns:r="http://schemas.openxmlformats.org/officeDocument/2006/relationships" id="256" r:id="R12f23ce8ef0f40b9"/>
    <p:sldId xmlns:r="http://schemas.openxmlformats.org/officeDocument/2006/relationships" id="257" r:id="R12e916bc81964fa3"/>
    <p:sldId xmlns:r="http://schemas.openxmlformats.org/officeDocument/2006/relationships" id="258" r:id="Re87043255ef0454b"/>
    <p:sldId xmlns:r="http://schemas.openxmlformats.org/officeDocument/2006/relationships" id="259" r:id="R888421c4c52143b9"/>
    <p:sldId xmlns:r="http://schemas.openxmlformats.org/officeDocument/2006/relationships" id="260" r:id="Rc44e92e2c3b9436f"/>
    <p:sldId xmlns:r="http://schemas.openxmlformats.org/officeDocument/2006/relationships" id="261" r:id="Rdc264528a53a435a"/>
    <p:sldId xmlns:r="http://schemas.openxmlformats.org/officeDocument/2006/relationships" id="262" r:id="R3b79286f618049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90f90395a142e6" /><Relationship Type="http://schemas.openxmlformats.org/officeDocument/2006/relationships/slide" Target="/ppt/slides/slide1.xml" Id="R12f23ce8ef0f40b9" /><Relationship Type="http://schemas.openxmlformats.org/officeDocument/2006/relationships/slide" Target="/ppt/slides/slide2.xml" Id="R12e916bc81964fa3" /><Relationship Type="http://schemas.openxmlformats.org/officeDocument/2006/relationships/slide" Target="/ppt/slides/slide3.xml" Id="Re87043255ef0454b" /><Relationship Type="http://schemas.openxmlformats.org/officeDocument/2006/relationships/slide" Target="/ppt/slides/slide4.xml" Id="R888421c4c52143b9" /><Relationship Type="http://schemas.openxmlformats.org/officeDocument/2006/relationships/slide" Target="/ppt/slides/slide5.xml" Id="Rc44e92e2c3b9436f" /><Relationship Type="http://schemas.openxmlformats.org/officeDocument/2006/relationships/slide" Target="/ppt/slides/slide6.xml" Id="Rdc264528a53a435a" /><Relationship Type="http://schemas.openxmlformats.org/officeDocument/2006/relationships/slide" Target="/ppt/slides/slide7.xml" Id="R3b79286f618049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03bc668d7e4f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b4a7fe9904eae" /><Relationship Type="http://schemas.openxmlformats.org/officeDocument/2006/relationships/theme" Target="/ppt/slideMasters/theme/theme1.xml" Id="R1f159e3ae44b43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9b4a7fe9904e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e389407bd40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c87cf351f42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059f35d1b45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a34b3a3b142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013e2471e45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3c9bfa47c48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13ae3a79348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AVECTOR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AVECTOR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2 272 999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−1 394 583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−1 516 302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12 399 608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16 153 040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VIKENES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Austteigane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5243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988 440 655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AVECTOR AS</a:t>
            </a:r>
          </a:p>
        </p:txBody>
      </p:sp>
    </p:spTree>
  </p:cSld>
  <p:clrMapOvr>
    <a:masterClrMapping xmlns:a="http://schemas.openxmlformats.org/drawingml/2006/main"/>
  </p:clrMapOvr>
</p:sld>
</file>