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9651470f8f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8a17a2cd7410e"/>
  </p:sldMasterIdLst>
  <p:sldIdLst>
    <p:sldId xmlns:r="http://schemas.openxmlformats.org/officeDocument/2006/relationships" id="256" r:id="R5e5ce84fc7564377"/>
    <p:sldId xmlns:r="http://schemas.openxmlformats.org/officeDocument/2006/relationships" id="257" r:id="Rd17f559c495e4570"/>
    <p:sldId xmlns:r="http://schemas.openxmlformats.org/officeDocument/2006/relationships" id="258" r:id="Re3d0eb85a08842d3"/>
    <p:sldId xmlns:r="http://schemas.openxmlformats.org/officeDocument/2006/relationships" id="259" r:id="Re07384cd622f42bc"/>
    <p:sldId xmlns:r="http://schemas.openxmlformats.org/officeDocument/2006/relationships" id="260" r:id="R11fa5afded25470c"/>
    <p:sldId xmlns:r="http://schemas.openxmlformats.org/officeDocument/2006/relationships" id="261" r:id="Re8d77ce7d41b43ec"/>
    <p:sldId xmlns:r="http://schemas.openxmlformats.org/officeDocument/2006/relationships" id="262" r:id="Rad721a407f66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8a17a2cd7410e" /><Relationship Type="http://schemas.openxmlformats.org/officeDocument/2006/relationships/slide" Target="/ppt/slides/slide1.xml" Id="R5e5ce84fc7564377" /><Relationship Type="http://schemas.openxmlformats.org/officeDocument/2006/relationships/slide" Target="/ppt/slides/slide2.xml" Id="Rd17f559c495e4570" /><Relationship Type="http://schemas.openxmlformats.org/officeDocument/2006/relationships/slide" Target="/ppt/slides/slide3.xml" Id="Re3d0eb85a08842d3" /><Relationship Type="http://schemas.openxmlformats.org/officeDocument/2006/relationships/slide" Target="/ppt/slides/slide4.xml" Id="Re07384cd622f42bc" /><Relationship Type="http://schemas.openxmlformats.org/officeDocument/2006/relationships/slide" Target="/ppt/slides/slide5.xml" Id="R11fa5afded25470c" /><Relationship Type="http://schemas.openxmlformats.org/officeDocument/2006/relationships/slide" Target="/ppt/slides/slide6.xml" Id="Re8d77ce7d41b43ec" /><Relationship Type="http://schemas.openxmlformats.org/officeDocument/2006/relationships/slide" Target="/ppt/slides/slide7.xml" Id="Rad721a407f66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89cf4f3fc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78ea60a654073" /><Relationship Type="http://schemas.openxmlformats.org/officeDocument/2006/relationships/theme" Target="/ppt/slideMasters/theme/theme1.xml" Id="Rda6abe3434ea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78ea60a65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b0b6c639f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542a5c0a5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817305af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0b29fe325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4307784b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a085a9b39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41d70b2b6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193 426 213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190 811 884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157 833 706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1 354 403 767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1 382 175 846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48,4 %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