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8dd6a92fd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0eda97cb74cc8"/>
  </p:sldMasterIdLst>
  <p:sldIdLst>
    <p:sldId xmlns:r="http://schemas.openxmlformats.org/officeDocument/2006/relationships" id="256" r:id="R2c1d853ce4d546d3"/>
    <p:sldId xmlns:r="http://schemas.openxmlformats.org/officeDocument/2006/relationships" id="257" r:id="Rbcec48037cda4c99"/>
    <p:sldId xmlns:r="http://schemas.openxmlformats.org/officeDocument/2006/relationships" id="258" r:id="R8ebd5846b3514d8e"/>
    <p:sldId xmlns:r="http://schemas.openxmlformats.org/officeDocument/2006/relationships" id="259" r:id="R6aac52fdc6074c2e"/>
    <p:sldId xmlns:r="http://schemas.openxmlformats.org/officeDocument/2006/relationships" id="260" r:id="Rc46b0aaacb554b30"/>
    <p:sldId xmlns:r="http://schemas.openxmlformats.org/officeDocument/2006/relationships" id="261" r:id="Rae530e15eda645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0eda97cb74cc8" /><Relationship Type="http://schemas.openxmlformats.org/officeDocument/2006/relationships/slide" Target="/ppt/slides/slide1.xml" Id="R2c1d853ce4d546d3" /><Relationship Type="http://schemas.openxmlformats.org/officeDocument/2006/relationships/slide" Target="/ppt/slides/slide2.xml" Id="Rbcec48037cda4c99" /><Relationship Type="http://schemas.openxmlformats.org/officeDocument/2006/relationships/slide" Target="/ppt/slides/slide3.xml" Id="R8ebd5846b3514d8e" /><Relationship Type="http://schemas.openxmlformats.org/officeDocument/2006/relationships/slide" Target="/ppt/slides/slide4.xml" Id="R6aac52fdc6074c2e" /><Relationship Type="http://schemas.openxmlformats.org/officeDocument/2006/relationships/slide" Target="/ppt/slides/slide5.xml" Id="Rc46b0aaacb554b30" /><Relationship Type="http://schemas.openxmlformats.org/officeDocument/2006/relationships/slide" Target="/ppt/slides/slide6.xml" Id="Rae530e15eda645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24f831580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d6e3d44f1462a" /><Relationship Type="http://schemas.openxmlformats.org/officeDocument/2006/relationships/theme" Target="/ppt/slideMasters/theme/theme1.xml" Id="Re6aa332b7ead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cd6e3d44f146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80e12dcf844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147eec91e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47aa8b05b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af985566e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76e1848a5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52d710e51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BØNDENES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BØNDENES REGNSKAPSLAG SA ble etablert [år] og holder til i Eresfjord.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3 577 658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1 384 958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6470 Eresfjord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23 18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988 460 206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BØNDENES REGNSKAPSLAG SA</a:t>
            </a:r>
          </a:p>
        </p:txBody>
      </p:sp>
    </p:spTree>
  </p:cSld>
  <p:clrMapOvr>
    <a:masterClrMapping xmlns:a="http://schemas.openxmlformats.org/drawingml/2006/main"/>
  </p:clrMapOvr>
</p:sld>
</file>