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19e5099df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53537294e41ad"/>
  </p:sldMasterIdLst>
  <p:sldIdLst>
    <p:sldId xmlns:r="http://schemas.openxmlformats.org/officeDocument/2006/relationships" id="256" r:id="Rcb85372bd56b4614"/>
    <p:sldId xmlns:r="http://schemas.openxmlformats.org/officeDocument/2006/relationships" id="257" r:id="Re4a22d4587d048ab"/>
    <p:sldId xmlns:r="http://schemas.openxmlformats.org/officeDocument/2006/relationships" id="258" r:id="R9f20d735d2fa441b"/>
    <p:sldId xmlns:r="http://schemas.openxmlformats.org/officeDocument/2006/relationships" id="259" r:id="R1c9f8e5e65814435"/>
    <p:sldId xmlns:r="http://schemas.openxmlformats.org/officeDocument/2006/relationships" id="260" r:id="R583fa29c77454456"/>
    <p:sldId xmlns:r="http://schemas.openxmlformats.org/officeDocument/2006/relationships" id="261" r:id="R4d47d748bd6442ca"/>
    <p:sldId xmlns:r="http://schemas.openxmlformats.org/officeDocument/2006/relationships" id="262" r:id="R7992721b6ce8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53537294e41ad" /><Relationship Type="http://schemas.openxmlformats.org/officeDocument/2006/relationships/slide" Target="/ppt/slides/slide1.xml" Id="Rcb85372bd56b4614" /><Relationship Type="http://schemas.openxmlformats.org/officeDocument/2006/relationships/slide" Target="/ppt/slides/slide2.xml" Id="Re4a22d4587d048ab" /><Relationship Type="http://schemas.openxmlformats.org/officeDocument/2006/relationships/slide" Target="/ppt/slides/slide3.xml" Id="R9f20d735d2fa441b" /><Relationship Type="http://schemas.openxmlformats.org/officeDocument/2006/relationships/slide" Target="/ppt/slides/slide4.xml" Id="R1c9f8e5e65814435" /><Relationship Type="http://schemas.openxmlformats.org/officeDocument/2006/relationships/slide" Target="/ppt/slides/slide5.xml" Id="R583fa29c77454456" /><Relationship Type="http://schemas.openxmlformats.org/officeDocument/2006/relationships/slide" Target="/ppt/slides/slide6.xml" Id="R4d47d748bd6442ca" /><Relationship Type="http://schemas.openxmlformats.org/officeDocument/2006/relationships/slide" Target="/ppt/slides/slide7.xml" Id="R7992721b6ce8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7373c9608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cd00f1cf64db2" /><Relationship Type="http://schemas.openxmlformats.org/officeDocument/2006/relationships/theme" Target="/ppt/slideMasters/theme/theme1.xml" Id="R21833010b8a540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cd00f1cf64d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7198fb559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e3f9748ef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f0220e76344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8feaecd6c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9edf37271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f9cf7bd66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7ec64ad2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REVISORSENTERET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REVISORSENTERET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4 097 850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 HASSE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KAALØY EIVIND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Veverigata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