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46ad301e6841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30cfcf392c4f9e"/>
  </p:sldMasterIdLst>
  <p:sldIdLst>
    <p:sldId xmlns:r="http://schemas.openxmlformats.org/officeDocument/2006/relationships" id="256" r:id="Rb84317f790634f37"/>
    <p:sldId xmlns:r="http://schemas.openxmlformats.org/officeDocument/2006/relationships" id="257" r:id="R5a614e8c49ed4c9e"/>
    <p:sldId xmlns:r="http://schemas.openxmlformats.org/officeDocument/2006/relationships" id="258" r:id="Rb1d4312054d84182"/>
    <p:sldId xmlns:r="http://schemas.openxmlformats.org/officeDocument/2006/relationships" id="259" r:id="Rc758d03f626a4d84"/>
    <p:sldId xmlns:r="http://schemas.openxmlformats.org/officeDocument/2006/relationships" id="260" r:id="R17f01ca867ea44f7"/>
    <p:sldId xmlns:r="http://schemas.openxmlformats.org/officeDocument/2006/relationships" id="261" r:id="Rd3eea555f7c2404d"/>
    <p:sldId xmlns:r="http://schemas.openxmlformats.org/officeDocument/2006/relationships" id="262" r:id="R0d35124f113a41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0cfcf392c4f9e" /><Relationship Type="http://schemas.openxmlformats.org/officeDocument/2006/relationships/slide" Target="/ppt/slides/slide1.xml" Id="Rb84317f790634f37" /><Relationship Type="http://schemas.openxmlformats.org/officeDocument/2006/relationships/slide" Target="/ppt/slides/slide2.xml" Id="R5a614e8c49ed4c9e" /><Relationship Type="http://schemas.openxmlformats.org/officeDocument/2006/relationships/slide" Target="/ppt/slides/slide3.xml" Id="Rb1d4312054d84182" /><Relationship Type="http://schemas.openxmlformats.org/officeDocument/2006/relationships/slide" Target="/ppt/slides/slide4.xml" Id="Rc758d03f626a4d84" /><Relationship Type="http://schemas.openxmlformats.org/officeDocument/2006/relationships/slide" Target="/ppt/slides/slide5.xml" Id="R17f01ca867ea44f7" /><Relationship Type="http://schemas.openxmlformats.org/officeDocument/2006/relationships/slide" Target="/ppt/slides/slide6.xml" Id="Rd3eea555f7c2404d" /><Relationship Type="http://schemas.openxmlformats.org/officeDocument/2006/relationships/slide" Target="/ppt/slides/slide7.xml" Id="R0d35124f113a41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1cf806fde45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ec69e3ee94fc9" /><Relationship Type="http://schemas.openxmlformats.org/officeDocument/2006/relationships/theme" Target="/ppt/slideMasters/theme/theme1.xml" Id="Rc71cb3c9ce3140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ec69e3ee9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ad948573f4c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85fa3ebc74e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de46059f4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670ff11b548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d61b7d29a41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dfd92c68d40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fc66546dd4a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PAGODA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PAGODA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3 016 059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25 359 368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29 473 282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 GRINI ANDERSEN HOVDENAK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HOVDENAK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Waldemars hage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phovdenak@pagoda.no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988 488 356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PAGODA AS</a:t>
            </a:r>
          </a:p>
        </p:txBody>
      </p:sp>
    </p:spTree>
  </p:cSld>
  <p:clrMapOvr>
    <a:masterClrMapping xmlns:a="http://schemas.openxmlformats.org/drawingml/2006/main"/>
  </p:clrMapOvr>
</p:sld>
</file>