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eff1910c74c4f9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46170f4d98d422b"/>
  </p:sldMasterIdLst>
  <p:sldIdLst>
    <p:sldId xmlns:r="http://schemas.openxmlformats.org/officeDocument/2006/relationships" id="256" r:id="R78447015ee854d94"/>
    <p:sldId xmlns:r="http://schemas.openxmlformats.org/officeDocument/2006/relationships" id="257" r:id="R95f46fde4f564270"/>
    <p:sldId xmlns:r="http://schemas.openxmlformats.org/officeDocument/2006/relationships" id="258" r:id="Red20ceb4720145eb"/>
    <p:sldId xmlns:r="http://schemas.openxmlformats.org/officeDocument/2006/relationships" id="259" r:id="Rd3c1498577ea487c"/>
    <p:sldId xmlns:r="http://schemas.openxmlformats.org/officeDocument/2006/relationships" id="260" r:id="Rb2bb8bafe0d04dbd"/>
    <p:sldId xmlns:r="http://schemas.openxmlformats.org/officeDocument/2006/relationships" id="261" r:id="Rb3e8e11fde8c48dd"/>
    <p:sldId xmlns:r="http://schemas.openxmlformats.org/officeDocument/2006/relationships" id="262" r:id="Rf942de02fd094c7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46170f4d98d422b" /><Relationship Type="http://schemas.openxmlformats.org/officeDocument/2006/relationships/slide" Target="/ppt/slides/slide1.xml" Id="R78447015ee854d94" /><Relationship Type="http://schemas.openxmlformats.org/officeDocument/2006/relationships/slide" Target="/ppt/slides/slide2.xml" Id="R95f46fde4f564270" /><Relationship Type="http://schemas.openxmlformats.org/officeDocument/2006/relationships/slide" Target="/ppt/slides/slide3.xml" Id="Red20ceb4720145eb" /><Relationship Type="http://schemas.openxmlformats.org/officeDocument/2006/relationships/slide" Target="/ppt/slides/slide4.xml" Id="Rd3c1498577ea487c" /><Relationship Type="http://schemas.openxmlformats.org/officeDocument/2006/relationships/slide" Target="/ppt/slides/slide5.xml" Id="Rb2bb8bafe0d04dbd" /><Relationship Type="http://schemas.openxmlformats.org/officeDocument/2006/relationships/slide" Target="/ppt/slides/slide6.xml" Id="Rb3e8e11fde8c48dd" /><Relationship Type="http://schemas.openxmlformats.org/officeDocument/2006/relationships/slide" Target="/ppt/slides/slide7.xml" Id="Rf942de02fd094c7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d71831cbc79403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b011fdd506482a" /><Relationship Type="http://schemas.openxmlformats.org/officeDocument/2006/relationships/theme" Target="/ppt/slideMasters/theme/theme1.xml" Id="R1486b997dbba44c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3b011fdd506482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b4b0b294ea449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aff9d5cbae4ba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3e19f410b54e6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1246bbd4e342d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ff715416dd4b8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593601046346d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fccd26c5b1413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DOLMSUNDET HOTELL HITRA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DOLMSUNDET HOTELL HITRA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DOLMSUNDET HOTELL HITRA AS ble etablert [år] og holder til i Melandsjø.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DOLMSUNDET HOTELL HITRA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DOLMSUNDET HOTELL HITRA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DOLMSUNDET HOTELL HITRA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28 644 682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2 749 403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771 932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5 627 287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35 890 116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DOLMSUNDET HOTELL HITRA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KARL ULRIK VATN  –  35,1 %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STIAN VATN  –  24,0 %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SENO EIENDOM AS  –  23,1 %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VIBEKE KNUTSHAUG  –  12,4 %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DOLMSUNDET HOTELL HITRA AS  –  5,4 %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DOLMSUNDET HOTELL HITRA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Dolmsundveien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7250 Melandsjø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72 44 04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post@dolmsundet.no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www.dolmsundet.no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988 502 197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DOLMSUNDET HOTELL HITRA AS</a:t>
            </a:r>
          </a:p>
        </p:txBody>
      </p:sp>
    </p:spTree>
  </p:cSld>
  <p:clrMapOvr>
    <a:masterClrMapping xmlns:a="http://schemas.openxmlformats.org/drawingml/2006/main"/>
  </p:clrMapOvr>
</p:sld>
</file>