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f7da7bac6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1fba391ee485b"/>
  </p:sldMasterIdLst>
  <p:sldIdLst>
    <p:sldId xmlns:r="http://schemas.openxmlformats.org/officeDocument/2006/relationships" id="256" r:id="Rd2e39edb81f44139"/>
    <p:sldId xmlns:r="http://schemas.openxmlformats.org/officeDocument/2006/relationships" id="257" r:id="R6712a0baa7b44dd9"/>
    <p:sldId xmlns:r="http://schemas.openxmlformats.org/officeDocument/2006/relationships" id="258" r:id="R547c47e8d3d2431e"/>
    <p:sldId xmlns:r="http://schemas.openxmlformats.org/officeDocument/2006/relationships" id="259" r:id="R3863ac8edf224ea0"/>
    <p:sldId xmlns:r="http://schemas.openxmlformats.org/officeDocument/2006/relationships" id="260" r:id="Ra3db8f9a89f548b7"/>
    <p:sldId xmlns:r="http://schemas.openxmlformats.org/officeDocument/2006/relationships" id="261" r:id="R93e52d13a03643a2"/>
    <p:sldId xmlns:r="http://schemas.openxmlformats.org/officeDocument/2006/relationships" id="262" r:id="Ra0b4b4e933dd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1fba391ee485b" /><Relationship Type="http://schemas.openxmlformats.org/officeDocument/2006/relationships/slide" Target="/ppt/slides/slide1.xml" Id="Rd2e39edb81f44139" /><Relationship Type="http://schemas.openxmlformats.org/officeDocument/2006/relationships/slide" Target="/ppt/slides/slide2.xml" Id="R6712a0baa7b44dd9" /><Relationship Type="http://schemas.openxmlformats.org/officeDocument/2006/relationships/slide" Target="/ppt/slides/slide3.xml" Id="R547c47e8d3d2431e" /><Relationship Type="http://schemas.openxmlformats.org/officeDocument/2006/relationships/slide" Target="/ppt/slides/slide4.xml" Id="R3863ac8edf224ea0" /><Relationship Type="http://schemas.openxmlformats.org/officeDocument/2006/relationships/slide" Target="/ppt/slides/slide5.xml" Id="Ra3db8f9a89f548b7" /><Relationship Type="http://schemas.openxmlformats.org/officeDocument/2006/relationships/slide" Target="/ppt/slides/slide6.xml" Id="R93e52d13a03643a2" /><Relationship Type="http://schemas.openxmlformats.org/officeDocument/2006/relationships/slide" Target="/ppt/slides/slide7.xml" Id="Ra0b4b4e933dd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cde65e1c2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42c422564991" /><Relationship Type="http://schemas.openxmlformats.org/officeDocument/2006/relationships/theme" Target="/ppt/slideMasters/theme/theme1.xml" Id="R2625d9e5602f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142c42256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afbe6b10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ce9e7f29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274239fc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7856245b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ace05d5c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872d6299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64dd48ad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