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3398f7c26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5f867236d459e"/>
  </p:sldMasterIdLst>
  <p:sldIdLst>
    <p:sldId xmlns:r="http://schemas.openxmlformats.org/officeDocument/2006/relationships" id="256" r:id="Rbb6966dbf9db428c"/>
    <p:sldId xmlns:r="http://schemas.openxmlformats.org/officeDocument/2006/relationships" id="257" r:id="Rdbc87347629e4776"/>
    <p:sldId xmlns:r="http://schemas.openxmlformats.org/officeDocument/2006/relationships" id="258" r:id="R0050ef3a739b42c2"/>
    <p:sldId xmlns:r="http://schemas.openxmlformats.org/officeDocument/2006/relationships" id="259" r:id="R105fc251d8144a3f"/>
    <p:sldId xmlns:r="http://schemas.openxmlformats.org/officeDocument/2006/relationships" id="260" r:id="Ra21bc712f7384e9a"/>
    <p:sldId xmlns:r="http://schemas.openxmlformats.org/officeDocument/2006/relationships" id="261" r:id="Rcc17eec3bbd5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5f867236d459e" /><Relationship Type="http://schemas.openxmlformats.org/officeDocument/2006/relationships/slide" Target="/ppt/slides/slide1.xml" Id="Rbb6966dbf9db428c" /><Relationship Type="http://schemas.openxmlformats.org/officeDocument/2006/relationships/slide" Target="/ppt/slides/slide2.xml" Id="Rdbc87347629e4776" /><Relationship Type="http://schemas.openxmlformats.org/officeDocument/2006/relationships/slide" Target="/ppt/slides/slide3.xml" Id="R0050ef3a739b42c2" /><Relationship Type="http://schemas.openxmlformats.org/officeDocument/2006/relationships/slide" Target="/ppt/slides/slide4.xml" Id="R105fc251d8144a3f" /><Relationship Type="http://schemas.openxmlformats.org/officeDocument/2006/relationships/slide" Target="/ppt/slides/slide5.xml" Id="Ra21bc712f7384e9a" /><Relationship Type="http://schemas.openxmlformats.org/officeDocument/2006/relationships/slide" Target="/ppt/slides/slide6.xml" Id="Rcc17eec3bbd5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dc9c893a9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9ef99f4f449d" /><Relationship Type="http://schemas.openxmlformats.org/officeDocument/2006/relationships/theme" Target="/ppt/slideMasters/theme/theme1.xml" Id="R1e64fe533fa5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19ef99f4f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4b80435fa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8cef1c1a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22fad47b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45fa11ed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31f0a3d5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261e25fb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