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7d9f9eabe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69ae7de744106"/>
  </p:sldMasterIdLst>
  <p:sldIdLst>
    <p:sldId xmlns:r="http://schemas.openxmlformats.org/officeDocument/2006/relationships" id="256" r:id="R7c5e90a7915a4f01"/>
    <p:sldId xmlns:r="http://schemas.openxmlformats.org/officeDocument/2006/relationships" id="257" r:id="R963ebcd6d92c493a"/>
    <p:sldId xmlns:r="http://schemas.openxmlformats.org/officeDocument/2006/relationships" id="258" r:id="R779c09563d204b52"/>
    <p:sldId xmlns:r="http://schemas.openxmlformats.org/officeDocument/2006/relationships" id="259" r:id="Rfb75e2aca5f344a7"/>
    <p:sldId xmlns:r="http://schemas.openxmlformats.org/officeDocument/2006/relationships" id="260" r:id="R55c67c18021242e1"/>
    <p:sldId xmlns:r="http://schemas.openxmlformats.org/officeDocument/2006/relationships" id="261" r:id="R78bdbed0b5964147"/>
    <p:sldId xmlns:r="http://schemas.openxmlformats.org/officeDocument/2006/relationships" id="262" r:id="R056d8dc6a33b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69ae7de744106" /><Relationship Type="http://schemas.openxmlformats.org/officeDocument/2006/relationships/slide" Target="/ppt/slides/slide1.xml" Id="R7c5e90a7915a4f01" /><Relationship Type="http://schemas.openxmlformats.org/officeDocument/2006/relationships/slide" Target="/ppt/slides/slide2.xml" Id="R963ebcd6d92c493a" /><Relationship Type="http://schemas.openxmlformats.org/officeDocument/2006/relationships/slide" Target="/ppt/slides/slide3.xml" Id="R779c09563d204b52" /><Relationship Type="http://schemas.openxmlformats.org/officeDocument/2006/relationships/slide" Target="/ppt/slides/slide4.xml" Id="Rfb75e2aca5f344a7" /><Relationship Type="http://schemas.openxmlformats.org/officeDocument/2006/relationships/slide" Target="/ppt/slides/slide5.xml" Id="R55c67c18021242e1" /><Relationship Type="http://schemas.openxmlformats.org/officeDocument/2006/relationships/slide" Target="/ppt/slides/slide6.xml" Id="R78bdbed0b5964147" /><Relationship Type="http://schemas.openxmlformats.org/officeDocument/2006/relationships/slide" Target="/ppt/slides/slide7.xml" Id="R056d8dc6a33b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02f8d1ae1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fae15cf64694" /><Relationship Type="http://schemas.openxmlformats.org/officeDocument/2006/relationships/theme" Target="/ppt/slideMasters/theme/theme1.xml" Id="Rff93746338ba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6fae15cf6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02246d52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0e7c1c3e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fd7464c5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a3c2d70f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8163c6f9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e17fde8d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b0694652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PIBCO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23 063 565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231 268 068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246 753 338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KARI FURE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Kari Bjordal, Basaltveien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15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mette.brit.bjordal@gmail.com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