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e9ee138a3449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7ddf1db12f4f83"/>
  </p:sldMasterIdLst>
  <p:sldIdLst>
    <p:sldId xmlns:r="http://schemas.openxmlformats.org/officeDocument/2006/relationships" id="256" r:id="R48119ca61c0e4316"/>
    <p:sldId xmlns:r="http://schemas.openxmlformats.org/officeDocument/2006/relationships" id="257" r:id="R5547b0d87da649ea"/>
    <p:sldId xmlns:r="http://schemas.openxmlformats.org/officeDocument/2006/relationships" id="258" r:id="R3b2b7557ecdd42e3"/>
    <p:sldId xmlns:r="http://schemas.openxmlformats.org/officeDocument/2006/relationships" id="259" r:id="R2a14861289e740f9"/>
    <p:sldId xmlns:r="http://schemas.openxmlformats.org/officeDocument/2006/relationships" id="260" r:id="Raa72621ec891461f"/>
    <p:sldId xmlns:r="http://schemas.openxmlformats.org/officeDocument/2006/relationships" id="261" r:id="Rbc08949d31f84cef"/>
    <p:sldId xmlns:r="http://schemas.openxmlformats.org/officeDocument/2006/relationships" id="262" r:id="R3286b1bd9f6b4d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7ddf1db12f4f83" /><Relationship Type="http://schemas.openxmlformats.org/officeDocument/2006/relationships/slide" Target="/ppt/slides/slide1.xml" Id="R48119ca61c0e4316" /><Relationship Type="http://schemas.openxmlformats.org/officeDocument/2006/relationships/slide" Target="/ppt/slides/slide2.xml" Id="R5547b0d87da649ea" /><Relationship Type="http://schemas.openxmlformats.org/officeDocument/2006/relationships/slide" Target="/ppt/slides/slide3.xml" Id="R3b2b7557ecdd42e3" /><Relationship Type="http://schemas.openxmlformats.org/officeDocument/2006/relationships/slide" Target="/ppt/slides/slide4.xml" Id="R2a14861289e740f9" /><Relationship Type="http://schemas.openxmlformats.org/officeDocument/2006/relationships/slide" Target="/ppt/slides/slide5.xml" Id="Raa72621ec891461f" /><Relationship Type="http://schemas.openxmlformats.org/officeDocument/2006/relationships/slide" Target="/ppt/slides/slide6.xml" Id="Rbc08949d31f84cef" /><Relationship Type="http://schemas.openxmlformats.org/officeDocument/2006/relationships/slide" Target="/ppt/slides/slide7.xml" Id="R3286b1bd9f6b4d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8c0e868d4d46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37102d13748f7" /><Relationship Type="http://schemas.openxmlformats.org/officeDocument/2006/relationships/theme" Target="/ppt/slideMasters/theme/theme1.xml" Id="R8f75822b12f34d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f37102d13748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957a01ebd4d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c5ea7f1c940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6b93944ad45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9e32fbcf542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9ae77355541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cce4f39714f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39196e3b040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KARLIN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KARLIN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−439 837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4 700 267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15 386 498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16 142 928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ÅSE LILL BRØVIG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EMELINE BRØVIG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KARIANNE BRÅTHEN RØISELAND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 KRISTIN BRÅTHEN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Grågåsbakken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988 534 293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