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ba15bdffd43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b8b532be64209"/>
  </p:sldMasterIdLst>
  <p:sldIdLst>
    <p:sldId xmlns:r="http://schemas.openxmlformats.org/officeDocument/2006/relationships" id="256" r:id="R5c1a46423003493e"/>
    <p:sldId xmlns:r="http://schemas.openxmlformats.org/officeDocument/2006/relationships" id="257" r:id="Ra8546fb40ba84ccb"/>
    <p:sldId xmlns:r="http://schemas.openxmlformats.org/officeDocument/2006/relationships" id="258" r:id="Rd13e9e72ab134ac3"/>
    <p:sldId xmlns:r="http://schemas.openxmlformats.org/officeDocument/2006/relationships" id="259" r:id="Rb4b97d2b46b34c19"/>
    <p:sldId xmlns:r="http://schemas.openxmlformats.org/officeDocument/2006/relationships" id="260" r:id="R068d165c882f427e"/>
    <p:sldId xmlns:r="http://schemas.openxmlformats.org/officeDocument/2006/relationships" id="261" r:id="R112c5d20e0f34a2b"/>
    <p:sldId xmlns:r="http://schemas.openxmlformats.org/officeDocument/2006/relationships" id="262" r:id="R37a1079122bd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b8b532be64209" /><Relationship Type="http://schemas.openxmlformats.org/officeDocument/2006/relationships/slide" Target="/ppt/slides/slide1.xml" Id="R5c1a46423003493e" /><Relationship Type="http://schemas.openxmlformats.org/officeDocument/2006/relationships/slide" Target="/ppt/slides/slide2.xml" Id="Ra8546fb40ba84ccb" /><Relationship Type="http://schemas.openxmlformats.org/officeDocument/2006/relationships/slide" Target="/ppt/slides/slide3.xml" Id="Rd13e9e72ab134ac3" /><Relationship Type="http://schemas.openxmlformats.org/officeDocument/2006/relationships/slide" Target="/ppt/slides/slide4.xml" Id="Rb4b97d2b46b34c19" /><Relationship Type="http://schemas.openxmlformats.org/officeDocument/2006/relationships/slide" Target="/ppt/slides/slide5.xml" Id="R068d165c882f427e" /><Relationship Type="http://schemas.openxmlformats.org/officeDocument/2006/relationships/slide" Target="/ppt/slides/slide6.xml" Id="R112c5d20e0f34a2b" /><Relationship Type="http://schemas.openxmlformats.org/officeDocument/2006/relationships/slide" Target="/ppt/slides/slide7.xml" Id="R37a1079122bd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b8483040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00e3331814c18" /><Relationship Type="http://schemas.openxmlformats.org/officeDocument/2006/relationships/theme" Target="/ppt/slideMasters/theme/theme1.xml" Id="Ref196f198f93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00e333181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b4b1e901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2f87fac8b47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1f37bfc2d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51d401914a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8bc63cd41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8b96fda9f43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1ad46a4f443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 KRISTIAN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