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5a5a34ba3344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f22a5dbffe46ad"/>
  </p:sldMasterIdLst>
  <p:sldIdLst>
    <p:sldId xmlns:r="http://schemas.openxmlformats.org/officeDocument/2006/relationships" id="256" r:id="R4985655ad622453a"/>
    <p:sldId xmlns:r="http://schemas.openxmlformats.org/officeDocument/2006/relationships" id="257" r:id="Rcb095e0ea16c4252"/>
    <p:sldId xmlns:r="http://schemas.openxmlformats.org/officeDocument/2006/relationships" id="258" r:id="R41f67d62b6444509"/>
    <p:sldId xmlns:r="http://schemas.openxmlformats.org/officeDocument/2006/relationships" id="259" r:id="R574406bfce754248"/>
    <p:sldId xmlns:r="http://schemas.openxmlformats.org/officeDocument/2006/relationships" id="260" r:id="Re3b94d056e0d4992"/>
    <p:sldId xmlns:r="http://schemas.openxmlformats.org/officeDocument/2006/relationships" id="261" r:id="Rbd19dd2ad3ed4fd4"/>
    <p:sldId xmlns:r="http://schemas.openxmlformats.org/officeDocument/2006/relationships" id="262" r:id="R81d3c9d4adf247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f22a5dbffe46ad" /><Relationship Type="http://schemas.openxmlformats.org/officeDocument/2006/relationships/slide" Target="/ppt/slides/slide1.xml" Id="R4985655ad622453a" /><Relationship Type="http://schemas.openxmlformats.org/officeDocument/2006/relationships/slide" Target="/ppt/slides/slide2.xml" Id="Rcb095e0ea16c4252" /><Relationship Type="http://schemas.openxmlformats.org/officeDocument/2006/relationships/slide" Target="/ppt/slides/slide3.xml" Id="R41f67d62b6444509" /><Relationship Type="http://schemas.openxmlformats.org/officeDocument/2006/relationships/slide" Target="/ppt/slides/slide4.xml" Id="R574406bfce754248" /><Relationship Type="http://schemas.openxmlformats.org/officeDocument/2006/relationships/slide" Target="/ppt/slides/slide5.xml" Id="Re3b94d056e0d4992" /><Relationship Type="http://schemas.openxmlformats.org/officeDocument/2006/relationships/slide" Target="/ppt/slides/slide6.xml" Id="Rbd19dd2ad3ed4fd4" /><Relationship Type="http://schemas.openxmlformats.org/officeDocument/2006/relationships/slide" Target="/ppt/slides/slide7.xml" Id="R81d3c9d4adf247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df03e7dbe74f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78f2646104dca" /><Relationship Type="http://schemas.openxmlformats.org/officeDocument/2006/relationships/theme" Target="/ppt/slideMasters/theme/theme1.xml" Id="R6509971d17f64a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f78f2646104d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eb81bcc544b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ffdb9eef341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7a2ef16a04e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8a83f10854d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7d93cba1041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0e215026745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eb2470e1149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TERRENGTRANSPORT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TERRENGTRANSPORT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TERRENGTRANSPORT HOLDING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TERRENGTRANSPORT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TERRENGTRANSPORT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TERRENGTRANSPORT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−179 138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26 442 454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92 548 633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262 531 505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TERRENGTRANSPORT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EIKSÅ INVEST AS  –  92,6 %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EIKSÅ ÅGE  –  7,4 %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TERRENGTRANSPORT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Doneheia 138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4516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28 95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postmaster@ttas.no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988 540 307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TERRENGTRANSPORT HOLDING AS</a:t>
            </a:r>
          </a:p>
        </p:txBody>
      </p:sp>
    </p:spTree>
  </p:cSld>
  <p:clrMapOvr>
    <a:masterClrMapping xmlns:a="http://schemas.openxmlformats.org/drawingml/2006/main"/>
  </p:clrMapOvr>
</p:sld>
</file>