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9f4e45d5a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191d7e779a4672"/>
  </p:sldMasterIdLst>
  <p:sldIdLst>
    <p:sldId xmlns:r="http://schemas.openxmlformats.org/officeDocument/2006/relationships" id="256" r:id="R5202ae0c91da47d8"/>
    <p:sldId xmlns:r="http://schemas.openxmlformats.org/officeDocument/2006/relationships" id="257" r:id="R6630c6785b5e4b56"/>
    <p:sldId xmlns:r="http://schemas.openxmlformats.org/officeDocument/2006/relationships" id="258" r:id="R137ce4b73acb48eb"/>
    <p:sldId xmlns:r="http://schemas.openxmlformats.org/officeDocument/2006/relationships" id="259" r:id="Rb582b6507c924215"/>
    <p:sldId xmlns:r="http://schemas.openxmlformats.org/officeDocument/2006/relationships" id="260" r:id="R5a970532eff74a46"/>
    <p:sldId xmlns:r="http://schemas.openxmlformats.org/officeDocument/2006/relationships" id="261" r:id="Ra9546fcf495149e9"/>
    <p:sldId xmlns:r="http://schemas.openxmlformats.org/officeDocument/2006/relationships" id="262" r:id="R2860e4bd4609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91d7e779a4672" /><Relationship Type="http://schemas.openxmlformats.org/officeDocument/2006/relationships/slide" Target="/ppt/slides/slide1.xml" Id="R5202ae0c91da47d8" /><Relationship Type="http://schemas.openxmlformats.org/officeDocument/2006/relationships/slide" Target="/ppt/slides/slide2.xml" Id="R6630c6785b5e4b56" /><Relationship Type="http://schemas.openxmlformats.org/officeDocument/2006/relationships/slide" Target="/ppt/slides/slide3.xml" Id="R137ce4b73acb48eb" /><Relationship Type="http://schemas.openxmlformats.org/officeDocument/2006/relationships/slide" Target="/ppt/slides/slide4.xml" Id="Rb582b6507c924215" /><Relationship Type="http://schemas.openxmlformats.org/officeDocument/2006/relationships/slide" Target="/ppt/slides/slide5.xml" Id="R5a970532eff74a46" /><Relationship Type="http://schemas.openxmlformats.org/officeDocument/2006/relationships/slide" Target="/ppt/slides/slide6.xml" Id="Ra9546fcf495149e9" /><Relationship Type="http://schemas.openxmlformats.org/officeDocument/2006/relationships/slide" Target="/ppt/slides/slide7.xml" Id="R2860e4bd4609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1822ba25d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cf90a090f428f" /><Relationship Type="http://schemas.openxmlformats.org/officeDocument/2006/relationships/theme" Target="/ppt/slideMasters/theme/theme1.xml" Id="Rf275b9faeac8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cf90a090f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de6b1f110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8ec16a751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741f1459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bf9223d7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96e34cc8c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c4079a54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e9650cb8b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54 923 477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71 041 638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988 575 712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