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db7a084ae9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e8a327dfe4181"/>
  </p:sldMasterIdLst>
  <p:sldIdLst>
    <p:sldId xmlns:r="http://schemas.openxmlformats.org/officeDocument/2006/relationships" id="256" r:id="Raacd9c00e2f74376"/>
    <p:sldId xmlns:r="http://schemas.openxmlformats.org/officeDocument/2006/relationships" id="257" r:id="Rbd9cfe729f89482b"/>
    <p:sldId xmlns:r="http://schemas.openxmlformats.org/officeDocument/2006/relationships" id="258" r:id="Reb1d55f0080b4bf7"/>
    <p:sldId xmlns:r="http://schemas.openxmlformats.org/officeDocument/2006/relationships" id="259" r:id="R05a4a68bb5e141ae"/>
    <p:sldId xmlns:r="http://schemas.openxmlformats.org/officeDocument/2006/relationships" id="260" r:id="R45e41645f6fd4cb2"/>
    <p:sldId xmlns:r="http://schemas.openxmlformats.org/officeDocument/2006/relationships" id="261" r:id="Rc003d45266924322"/>
    <p:sldId xmlns:r="http://schemas.openxmlformats.org/officeDocument/2006/relationships" id="262" r:id="R5a3cbd3df0c4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e8a327dfe4181" /><Relationship Type="http://schemas.openxmlformats.org/officeDocument/2006/relationships/slide" Target="/ppt/slides/slide1.xml" Id="Raacd9c00e2f74376" /><Relationship Type="http://schemas.openxmlformats.org/officeDocument/2006/relationships/slide" Target="/ppt/slides/slide2.xml" Id="Rbd9cfe729f89482b" /><Relationship Type="http://schemas.openxmlformats.org/officeDocument/2006/relationships/slide" Target="/ppt/slides/slide3.xml" Id="Reb1d55f0080b4bf7" /><Relationship Type="http://schemas.openxmlformats.org/officeDocument/2006/relationships/slide" Target="/ppt/slides/slide4.xml" Id="R05a4a68bb5e141ae" /><Relationship Type="http://schemas.openxmlformats.org/officeDocument/2006/relationships/slide" Target="/ppt/slides/slide5.xml" Id="R45e41645f6fd4cb2" /><Relationship Type="http://schemas.openxmlformats.org/officeDocument/2006/relationships/slide" Target="/ppt/slides/slide6.xml" Id="Rc003d45266924322" /><Relationship Type="http://schemas.openxmlformats.org/officeDocument/2006/relationships/slide" Target="/ppt/slides/slide7.xml" Id="R5a3cbd3df0c4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86b1f7d84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93712043f4211" /><Relationship Type="http://schemas.openxmlformats.org/officeDocument/2006/relationships/theme" Target="/ppt/slideMasters/theme/theme1.xml" Id="R9af437b52afc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93712043f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958f56234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7104cb4744d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2eea42f3f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3e61357a1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84ccdf64647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f2475fe843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452e3b1e54e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TT-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−6 380 678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−4 745 606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26 859 406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55 692 579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988 586 161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