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4f77d2d38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eb6f5fe184872"/>
  </p:sldMasterIdLst>
  <p:sldIdLst>
    <p:sldId xmlns:r="http://schemas.openxmlformats.org/officeDocument/2006/relationships" id="256" r:id="R9a58db10aa364fe2"/>
    <p:sldId xmlns:r="http://schemas.openxmlformats.org/officeDocument/2006/relationships" id="257" r:id="Re86aa70dea8e4f57"/>
    <p:sldId xmlns:r="http://schemas.openxmlformats.org/officeDocument/2006/relationships" id="258" r:id="R0b6a4a4f8bd54d3b"/>
    <p:sldId xmlns:r="http://schemas.openxmlformats.org/officeDocument/2006/relationships" id="259" r:id="R254b119f2b824186"/>
    <p:sldId xmlns:r="http://schemas.openxmlformats.org/officeDocument/2006/relationships" id="260" r:id="R41016280013543d9"/>
    <p:sldId xmlns:r="http://schemas.openxmlformats.org/officeDocument/2006/relationships" id="261" r:id="Rbac8a0e1812a443b"/>
    <p:sldId xmlns:r="http://schemas.openxmlformats.org/officeDocument/2006/relationships" id="262" r:id="R3922d8f3b743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eb6f5fe184872" /><Relationship Type="http://schemas.openxmlformats.org/officeDocument/2006/relationships/slide" Target="/ppt/slides/slide1.xml" Id="R9a58db10aa364fe2" /><Relationship Type="http://schemas.openxmlformats.org/officeDocument/2006/relationships/slide" Target="/ppt/slides/slide2.xml" Id="Re86aa70dea8e4f57" /><Relationship Type="http://schemas.openxmlformats.org/officeDocument/2006/relationships/slide" Target="/ppt/slides/slide3.xml" Id="R0b6a4a4f8bd54d3b" /><Relationship Type="http://schemas.openxmlformats.org/officeDocument/2006/relationships/slide" Target="/ppt/slides/slide4.xml" Id="R254b119f2b824186" /><Relationship Type="http://schemas.openxmlformats.org/officeDocument/2006/relationships/slide" Target="/ppt/slides/slide5.xml" Id="R41016280013543d9" /><Relationship Type="http://schemas.openxmlformats.org/officeDocument/2006/relationships/slide" Target="/ppt/slides/slide6.xml" Id="Rbac8a0e1812a443b" /><Relationship Type="http://schemas.openxmlformats.org/officeDocument/2006/relationships/slide" Target="/ppt/slides/slide7.xml" Id="R3922d8f3b743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41ccf2767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b53d1d89d4b97" /><Relationship Type="http://schemas.openxmlformats.org/officeDocument/2006/relationships/theme" Target="/ppt/slideMasters/theme/theme1.xml" Id="R2aa3b30b1033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b53d1d89d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78b61e8a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682b661e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b2406c68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a9d8f55d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88efebcb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42aae332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f9d4b4fc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LÆGRAN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INGVILD GRÆE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LÆGRAN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INGVILD GRÆE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