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bd47da8d749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34a02d08ae4d76"/>
  </p:sldMasterIdLst>
  <p:sldIdLst>
    <p:sldId xmlns:r="http://schemas.openxmlformats.org/officeDocument/2006/relationships" id="256" r:id="R78f722266c734087"/>
    <p:sldId xmlns:r="http://schemas.openxmlformats.org/officeDocument/2006/relationships" id="257" r:id="Rb6ef98c3bbeb445c"/>
    <p:sldId xmlns:r="http://schemas.openxmlformats.org/officeDocument/2006/relationships" id="258" r:id="Rf42632c4ce834843"/>
    <p:sldId xmlns:r="http://schemas.openxmlformats.org/officeDocument/2006/relationships" id="259" r:id="Raceb2a10f4d2479f"/>
    <p:sldId xmlns:r="http://schemas.openxmlformats.org/officeDocument/2006/relationships" id="260" r:id="Rfcdf39d1cb214650"/>
    <p:sldId xmlns:r="http://schemas.openxmlformats.org/officeDocument/2006/relationships" id="261" r:id="Rfcc245257599438d"/>
    <p:sldId xmlns:r="http://schemas.openxmlformats.org/officeDocument/2006/relationships" id="262" r:id="R0f22a7fd40e746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34a02d08ae4d76" /><Relationship Type="http://schemas.openxmlformats.org/officeDocument/2006/relationships/slide" Target="/ppt/slides/slide1.xml" Id="R78f722266c734087" /><Relationship Type="http://schemas.openxmlformats.org/officeDocument/2006/relationships/slide" Target="/ppt/slides/slide2.xml" Id="Rb6ef98c3bbeb445c" /><Relationship Type="http://schemas.openxmlformats.org/officeDocument/2006/relationships/slide" Target="/ppt/slides/slide3.xml" Id="Rf42632c4ce834843" /><Relationship Type="http://schemas.openxmlformats.org/officeDocument/2006/relationships/slide" Target="/ppt/slides/slide4.xml" Id="Raceb2a10f4d2479f" /><Relationship Type="http://schemas.openxmlformats.org/officeDocument/2006/relationships/slide" Target="/ppt/slides/slide5.xml" Id="Rfcdf39d1cb214650" /><Relationship Type="http://schemas.openxmlformats.org/officeDocument/2006/relationships/slide" Target="/ppt/slides/slide6.xml" Id="Rfcc245257599438d" /><Relationship Type="http://schemas.openxmlformats.org/officeDocument/2006/relationships/slide" Target="/ppt/slides/slide7.xml" Id="R0f22a7fd40e746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8b081db4f42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e968e23f342fd" /><Relationship Type="http://schemas.openxmlformats.org/officeDocument/2006/relationships/theme" Target="/ppt/slideMasters/theme/theme1.xml" Id="R58c8b0498e9f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e968e23f342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2928dc49241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6ac827e3f44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4959039ee48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64d041f248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43b6c8182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f936a853643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b3e56c2c945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12 857 962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18 030 740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INDREBØ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Nordengveien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torindr@broadpark.no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988 598 291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LILLIT AS</a:t>
            </a:r>
          </a:p>
        </p:txBody>
      </p:sp>
    </p:spTree>
  </p:cSld>
  <p:clrMapOvr>
    <a:masterClrMapping xmlns:a="http://schemas.openxmlformats.org/drawingml/2006/main"/>
  </p:clrMapOvr>
</p:sld>
</file>