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33dd1487a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07047d395445e"/>
  </p:sldMasterIdLst>
  <p:sldIdLst>
    <p:sldId xmlns:r="http://schemas.openxmlformats.org/officeDocument/2006/relationships" id="256" r:id="R657a3a7c3fe347b8"/>
    <p:sldId xmlns:r="http://schemas.openxmlformats.org/officeDocument/2006/relationships" id="257" r:id="R1127c601cbf7414c"/>
    <p:sldId xmlns:r="http://schemas.openxmlformats.org/officeDocument/2006/relationships" id="258" r:id="R4e21757c04514236"/>
    <p:sldId xmlns:r="http://schemas.openxmlformats.org/officeDocument/2006/relationships" id="259" r:id="Rddfd0e3043c8462b"/>
    <p:sldId xmlns:r="http://schemas.openxmlformats.org/officeDocument/2006/relationships" id="260" r:id="R0173135866fc43db"/>
    <p:sldId xmlns:r="http://schemas.openxmlformats.org/officeDocument/2006/relationships" id="261" r:id="Re5be7c2d1ec443d5"/>
    <p:sldId xmlns:r="http://schemas.openxmlformats.org/officeDocument/2006/relationships" id="262" r:id="R7499fd76fa87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07047d395445e" /><Relationship Type="http://schemas.openxmlformats.org/officeDocument/2006/relationships/slide" Target="/ppt/slides/slide1.xml" Id="R657a3a7c3fe347b8" /><Relationship Type="http://schemas.openxmlformats.org/officeDocument/2006/relationships/slide" Target="/ppt/slides/slide2.xml" Id="R1127c601cbf7414c" /><Relationship Type="http://schemas.openxmlformats.org/officeDocument/2006/relationships/slide" Target="/ppt/slides/slide3.xml" Id="R4e21757c04514236" /><Relationship Type="http://schemas.openxmlformats.org/officeDocument/2006/relationships/slide" Target="/ppt/slides/slide4.xml" Id="Rddfd0e3043c8462b" /><Relationship Type="http://schemas.openxmlformats.org/officeDocument/2006/relationships/slide" Target="/ppt/slides/slide5.xml" Id="R0173135866fc43db" /><Relationship Type="http://schemas.openxmlformats.org/officeDocument/2006/relationships/slide" Target="/ppt/slides/slide6.xml" Id="Re5be7c2d1ec443d5" /><Relationship Type="http://schemas.openxmlformats.org/officeDocument/2006/relationships/slide" Target="/ppt/slides/slide7.xml" Id="R7499fd76fa87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236bd49b6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500dc202f4dd5" /><Relationship Type="http://schemas.openxmlformats.org/officeDocument/2006/relationships/theme" Target="/ppt/slideMasters/theme/theme1.xml" Id="Ra7ad646610e6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500dc202f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92484bc5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1a69b8425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3f393a8fc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1d899afc1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cedc098cb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249492a50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b336a68b4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64 223 945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64 237 510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