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9e9527c1c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f78b28ccb43d1"/>
  </p:sldMasterIdLst>
  <p:sldIdLst>
    <p:sldId xmlns:r="http://schemas.openxmlformats.org/officeDocument/2006/relationships" id="256" r:id="Rb7d9759f12504837"/>
    <p:sldId xmlns:r="http://schemas.openxmlformats.org/officeDocument/2006/relationships" id="257" r:id="Rb994d3c93f824c4c"/>
    <p:sldId xmlns:r="http://schemas.openxmlformats.org/officeDocument/2006/relationships" id="258" r:id="Re2b3e7e2ede441da"/>
    <p:sldId xmlns:r="http://schemas.openxmlformats.org/officeDocument/2006/relationships" id="259" r:id="R0919875033764d77"/>
    <p:sldId xmlns:r="http://schemas.openxmlformats.org/officeDocument/2006/relationships" id="260" r:id="R013a313055134ac5"/>
    <p:sldId xmlns:r="http://schemas.openxmlformats.org/officeDocument/2006/relationships" id="261" r:id="R1a69db17c9714819"/>
    <p:sldId xmlns:r="http://schemas.openxmlformats.org/officeDocument/2006/relationships" id="262" r:id="R59f8e3974cdc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f78b28ccb43d1" /><Relationship Type="http://schemas.openxmlformats.org/officeDocument/2006/relationships/slide" Target="/ppt/slides/slide1.xml" Id="Rb7d9759f12504837" /><Relationship Type="http://schemas.openxmlformats.org/officeDocument/2006/relationships/slide" Target="/ppt/slides/slide2.xml" Id="Rb994d3c93f824c4c" /><Relationship Type="http://schemas.openxmlformats.org/officeDocument/2006/relationships/slide" Target="/ppt/slides/slide3.xml" Id="Re2b3e7e2ede441da" /><Relationship Type="http://schemas.openxmlformats.org/officeDocument/2006/relationships/slide" Target="/ppt/slides/slide4.xml" Id="R0919875033764d77" /><Relationship Type="http://schemas.openxmlformats.org/officeDocument/2006/relationships/slide" Target="/ppt/slides/slide5.xml" Id="R013a313055134ac5" /><Relationship Type="http://schemas.openxmlformats.org/officeDocument/2006/relationships/slide" Target="/ppt/slides/slide6.xml" Id="R1a69db17c9714819" /><Relationship Type="http://schemas.openxmlformats.org/officeDocument/2006/relationships/slide" Target="/ppt/slides/slide7.xml" Id="R59f8e3974cdc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3b7700885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2a80f4b94e00" /><Relationship Type="http://schemas.openxmlformats.org/officeDocument/2006/relationships/theme" Target="/ppt/slideMasters/theme/theme1.xml" Id="Rc0818bac46f2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aa2a80f4b9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3a2d3c5b9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e7d232d7e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471d805f7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ac07e42f8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942753aa046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781a6d061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363336350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MULTIPLIKATOR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−1 177 039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96 570 395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140 972 631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