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53b6b4f1140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dd971ee204a3e"/>
  </p:sldMasterIdLst>
  <p:sldIdLst>
    <p:sldId xmlns:r="http://schemas.openxmlformats.org/officeDocument/2006/relationships" id="256" r:id="Rb94ecac8eb794c0d"/>
    <p:sldId xmlns:r="http://schemas.openxmlformats.org/officeDocument/2006/relationships" id="257" r:id="Rbbd7764fb95945bd"/>
    <p:sldId xmlns:r="http://schemas.openxmlformats.org/officeDocument/2006/relationships" id="258" r:id="R9e0845fd2e284c22"/>
    <p:sldId xmlns:r="http://schemas.openxmlformats.org/officeDocument/2006/relationships" id="259" r:id="R57ebbb927f1e4724"/>
    <p:sldId xmlns:r="http://schemas.openxmlformats.org/officeDocument/2006/relationships" id="260" r:id="R0f4e2a5b3fe14d10"/>
    <p:sldId xmlns:r="http://schemas.openxmlformats.org/officeDocument/2006/relationships" id="261" r:id="R8fd0a91ba83947fc"/>
    <p:sldId xmlns:r="http://schemas.openxmlformats.org/officeDocument/2006/relationships" id="262" r:id="R8b156e982023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dd971ee204a3e" /><Relationship Type="http://schemas.openxmlformats.org/officeDocument/2006/relationships/slide" Target="/ppt/slides/slide1.xml" Id="Rb94ecac8eb794c0d" /><Relationship Type="http://schemas.openxmlformats.org/officeDocument/2006/relationships/slide" Target="/ppt/slides/slide2.xml" Id="Rbbd7764fb95945bd" /><Relationship Type="http://schemas.openxmlformats.org/officeDocument/2006/relationships/slide" Target="/ppt/slides/slide3.xml" Id="R9e0845fd2e284c22" /><Relationship Type="http://schemas.openxmlformats.org/officeDocument/2006/relationships/slide" Target="/ppt/slides/slide4.xml" Id="R57ebbb927f1e4724" /><Relationship Type="http://schemas.openxmlformats.org/officeDocument/2006/relationships/slide" Target="/ppt/slides/slide5.xml" Id="R0f4e2a5b3fe14d10" /><Relationship Type="http://schemas.openxmlformats.org/officeDocument/2006/relationships/slide" Target="/ppt/slides/slide6.xml" Id="R8fd0a91ba83947fc" /><Relationship Type="http://schemas.openxmlformats.org/officeDocument/2006/relationships/slide" Target="/ppt/slides/slide7.xml" Id="R8b156e982023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d8dfc774b47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5c76dd324fa4" /><Relationship Type="http://schemas.openxmlformats.org/officeDocument/2006/relationships/theme" Target="/ppt/slideMasters/theme/theme1.xml" Id="Ref61ab814668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95c76dd324f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9a6fc0094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40af7450c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6f6e1f82d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c588a8846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aca4a1004e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d4fe2d5ea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c641b66fa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THK MOTOR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THK MOTOR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16 119 347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158 965 732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158 992 167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MOTOR INVEST AS</a:t>
            </a:r>
          </a:p>
        </p:txBody>
      </p:sp>
    </p:spTree>
  </p:cSld>
  <p:clrMapOvr>
    <a:masterClrMapping xmlns:a="http://schemas.openxmlformats.org/drawingml/2006/main"/>
  </p:clrMapOvr>
</p:sld>
</file>