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5761bddf5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71b3b8eb742e9"/>
  </p:sldMasterIdLst>
  <p:sldIdLst>
    <p:sldId xmlns:r="http://schemas.openxmlformats.org/officeDocument/2006/relationships" id="256" r:id="R041e3475c7cb44c1"/>
    <p:sldId xmlns:r="http://schemas.openxmlformats.org/officeDocument/2006/relationships" id="257" r:id="R02f93464573a4e2a"/>
    <p:sldId xmlns:r="http://schemas.openxmlformats.org/officeDocument/2006/relationships" id="258" r:id="R97a865f53d4642cc"/>
    <p:sldId xmlns:r="http://schemas.openxmlformats.org/officeDocument/2006/relationships" id="259" r:id="Rb36d5e0a6f5446d1"/>
    <p:sldId xmlns:r="http://schemas.openxmlformats.org/officeDocument/2006/relationships" id="260" r:id="R672e3a7e78bc4033"/>
    <p:sldId xmlns:r="http://schemas.openxmlformats.org/officeDocument/2006/relationships" id="261" r:id="Rc7cad0d3ac4f4ada"/>
    <p:sldId xmlns:r="http://schemas.openxmlformats.org/officeDocument/2006/relationships" id="262" r:id="R88d8814e6605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71b3b8eb742e9" /><Relationship Type="http://schemas.openxmlformats.org/officeDocument/2006/relationships/slide" Target="/ppt/slides/slide1.xml" Id="R041e3475c7cb44c1" /><Relationship Type="http://schemas.openxmlformats.org/officeDocument/2006/relationships/slide" Target="/ppt/slides/slide2.xml" Id="R02f93464573a4e2a" /><Relationship Type="http://schemas.openxmlformats.org/officeDocument/2006/relationships/slide" Target="/ppt/slides/slide3.xml" Id="R97a865f53d4642cc" /><Relationship Type="http://schemas.openxmlformats.org/officeDocument/2006/relationships/slide" Target="/ppt/slides/slide4.xml" Id="Rb36d5e0a6f5446d1" /><Relationship Type="http://schemas.openxmlformats.org/officeDocument/2006/relationships/slide" Target="/ppt/slides/slide5.xml" Id="R672e3a7e78bc4033" /><Relationship Type="http://schemas.openxmlformats.org/officeDocument/2006/relationships/slide" Target="/ppt/slides/slide6.xml" Id="Rc7cad0d3ac4f4ada" /><Relationship Type="http://schemas.openxmlformats.org/officeDocument/2006/relationships/slide" Target="/ppt/slides/slide7.xml" Id="R88d8814e6605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4d68ed425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b415e82e41dd" /><Relationship Type="http://schemas.openxmlformats.org/officeDocument/2006/relationships/theme" Target="/ppt/slideMasters/theme/theme1.xml" Id="R92821e7f5292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6b415e82e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26a7269c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b6c441ded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2e4dabc7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e7d00b76e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23a63500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1e62df89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eb758503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203 833 779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203 857 529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JAN BERNHARD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