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46bf3cfb7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dcc91d50640bb"/>
  </p:sldMasterIdLst>
  <p:sldIdLst>
    <p:sldId xmlns:r="http://schemas.openxmlformats.org/officeDocument/2006/relationships" id="256" r:id="Rfd4cc05d8b8b4bc1"/>
    <p:sldId xmlns:r="http://schemas.openxmlformats.org/officeDocument/2006/relationships" id="257" r:id="Rae4e994e76ec475b"/>
    <p:sldId xmlns:r="http://schemas.openxmlformats.org/officeDocument/2006/relationships" id="258" r:id="Rdde0a2cdb95b47da"/>
    <p:sldId xmlns:r="http://schemas.openxmlformats.org/officeDocument/2006/relationships" id="259" r:id="Rcb6a6057881042df"/>
    <p:sldId xmlns:r="http://schemas.openxmlformats.org/officeDocument/2006/relationships" id="260" r:id="R413caed8a96f4f00"/>
    <p:sldId xmlns:r="http://schemas.openxmlformats.org/officeDocument/2006/relationships" id="261" r:id="Rb7733dd571c24db0"/>
    <p:sldId xmlns:r="http://schemas.openxmlformats.org/officeDocument/2006/relationships" id="262" r:id="R27a01ce87f7e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dcc91d50640bb" /><Relationship Type="http://schemas.openxmlformats.org/officeDocument/2006/relationships/slide" Target="/ppt/slides/slide1.xml" Id="Rfd4cc05d8b8b4bc1" /><Relationship Type="http://schemas.openxmlformats.org/officeDocument/2006/relationships/slide" Target="/ppt/slides/slide2.xml" Id="Rae4e994e76ec475b" /><Relationship Type="http://schemas.openxmlformats.org/officeDocument/2006/relationships/slide" Target="/ppt/slides/slide3.xml" Id="Rdde0a2cdb95b47da" /><Relationship Type="http://schemas.openxmlformats.org/officeDocument/2006/relationships/slide" Target="/ppt/slides/slide4.xml" Id="Rcb6a6057881042df" /><Relationship Type="http://schemas.openxmlformats.org/officeDocument/2006/relationships/slide" Target="/ppt/slides/slide5.xml" Id="R413caed8a96f4f00" /><Relationship Type="http://schemas.openxmlformats.org/officeDocument/2006/relationships/slide" Target="/ppt/slides/slide6.xml" Id="Rb7733dd571c24db0" /><Relationship Type="http://schemas.openxmlformats.org/officeDocument/2006/relationships/slide" Target="/ppt/slides/slide7.xml" Id="R27a01ce87f7e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223a6d626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72dabf356412f" /><Relationship Type="http://schemas.openxmlformats.org/officeDocument/2006/relationships/theme" Target="/ppt/slideMasters/theme/theme1.xml" Id="R281e36b2f65445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72dabf356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c1bcc078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4efc9e23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773bd80be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7177c9a59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e6fc6ac4b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8e9c6fd1e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7c5e88ef6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