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4ef56fced542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5af4ba921a4d36"/>
  </p:sldMasterIdLst>
  <p:sldIdLst>
    <p:sldId xmlns:r="http://schemas.openxmlformats.org/officeDocument/2006/relationships" id="256" r:id="R3ac1f735647c40ec"/>
    <p:sldId xmlns:r="http://schemas.openxmlformats.org/officeDocument/2006/relationships" id="257" r:id="R49975ed2ce2f4c4e"/>
    <p:sldId xmlns:r="http://schemas.openxmlformats.org/officeDocument/2006/relationships" id="258" r:id="Rd6deb14580e14aca"/>
    <p:sldId xmlns:r="http://schemas.openxmlformats.org/officeDocument/2006/relationships" id="259" r:id="Rb4bf8292122e4160"/>
    <p:sldId xmlns:r="http://schemas.openxmlformats.org/officeDocument/2006/relationships" id="260" r:id="R9f154df4107e4eb7"/>
    <p:sldId xmlns:r="http://schemas.openxmlformats.org/officeDocument/2006/relationships" id="261" r:id="R32da440985e54961"/>
    <p:sldId xmlns:r="http://schemas.openxmlformats.org/officeDocument/2006/relationships" id="262" r:id="Rff4a9380a2644b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5af4ba921a4d36" /><Relationship Type="http://schemas.openxmlformats.org/officeDocument/2006/relationships/slide" Target="/ppt/slides/slide1.xml" Id="R3ac1f735647c40ec" /><Relationship Type="http://schemas.openxmlformats.org/officeDocument/2006/relationships/slide" Target="/ppt/slides/slide2.xml" Id="R49975ed2ce2f4c4e" /><Relationship Type="http://schemas.openxmlformats.org/officeDocument/2006/relationships/slide" Target="/ppt/slides/slide3.xml" Id="Rd6deb14580e14aca" /><Relationship Type="http://schemas.openxmlformats.org/officeDocument/2006/relationships/slide" Target="/ppt/slides/slide4.xml" Id="Rb4bf8292122e4160" /><Relationship Type="http://schemas.openxmlformats.org/officeDocument/2006/relationships/slide" Target="/ppt/slides/slide5.xml" Id="R9f154df4107e4eb7" /><Relationship Type="http://schemas.openxmlformats.org/officeDocument/2006/relationships/slide" Target="/ppt/slides/slide6.xml" Id="R32da440985e54961" /><Relationship Type="http://schemas.openxmlformats.org/officeDocument/2006/relationships/slide" Target="/ppt/slides/slide7.xml" Id="Rff4a9380a2644b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a69ecccfae4d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ee9a9f41934d05" /><Relationship Type="http://schemas.openxmlformats.org/officeDocument/2006/relationships/theme" Target="/ppt/slideMasters/theme/theme1.xml" Id="R47e5ef00de4447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ee9a9f41934d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9334a5dac645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7c388b65ea42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a007aaacde49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8a239b07cf48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8496d0b80d4d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b7319d25ff4d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d6998d448443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TRAFFORD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TRAFFORD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TRAFFORD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TRAFFORD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TRAFFORD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TRAFFORD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1 750 002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431 295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4 940 977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25 586 599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26 254 241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TRAFFORD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FREDRIK WILLIAM WITTUSEN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TRAFFORD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Holmendammen terrasse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69 49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988 628 441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TRAFFORD HOLDING AS</a:t>
            </a:r>
          </a:p>
        </p:txBody>
      </p:sp>
    </p:spTree>
  </p:cSld>
  <p:clrMapOvr>
    <a:masterClrMapping xmlns:a="http://schemas.openxmlformats.org/drawingml/2006/main"/>
  </p:clrMapOvr>
</p:sld>
</file>