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24ffb4293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500272b834e6b"/>
  </p:sldMasterIdLst>
  <p:sldIdLst>
    <p:sldId xmlns:r="http://schemas.openxmlformats.org/officeDocument/2006/relationships" id="256" r:id="R3dd0feaaca5c4606"/>
    <p:sldId xmlns:r="http://schemas.openxmlformats.org/officeDocument/2006/relationships" id="257" r:id="R4c7ee8198d5140f2"/>
    <p:sldId xmlns:r="http://schemas.openxmlformats.org/officeDocument/2006/relationships" id="258" r:id="Rc9d36d3e2e994444"/>
    <p:sldId xmlns:r="http://schemas.openxmlformats.org/officeDocument/2006/relationships" id="259" r:id="R503a3ce113db4163"/>
    <p:sldId xmlns:r="http://schemas.openxmlformats.org/officeDocument/2006/relationships" id="260" r:id="Rbc70b13e157d4056"/>
    <p:sldId xmlns:r="http://schemas.openxmlformats.org/officeDocument/2006/relationships" id="261" r:id="R6169c7dce59b4ebf"/>
    <p:sldId xmlns:r="http://schemas.openxmlformats.org/officeDocument/2006/relationships" id="262" r:id="Rb67d13ded946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500272b834e6b" /><Relationship Type="http://schemas.openxmlformats.org/officeDocument/2006/relationships/slide" Target="/ppt/slides/slide1.xml" Id="R3dd0feaaca5c4606" /><Relationship Type="http://schemas.openxmlformats.org/officeDocument/2006/relationships/slide" Target="/ppt/slides/slide2.xml" Id="R4c7ee8198d5140f2" /><Relationship Type="http://schemas.openxmlformats.org/officeDocument/2006/relationships/slide" Target="/ppt/slides/slide3.xml" Id="Rc9d36d3e2e994444" /><Relationship Type="http://schemas.openxmlformats.org/officeDocument/2006/relationships/slide" Target="/ppt/slides/slide4.xml" Id="R503a3ce113db4163" /><Relationship Type="http://schemas.openxmlformats.org/officeDocument/2006/relationships/slide" Target="/ppt/slides/slide5.xml" Id="Rbc70b13e157d4056" /><Relationship Type="http://schemas.openxmlformats.org/officeDocument/2006/relationships/slide" Target="/ppt/slides/slide6.xml" Id="R6169c7dce59b4ebf" /><Relationship Type="http://schemas.openxmlformats.org/officeDocument/2006/relationships/slide" Target="/ppt/slides/slide7.xml" Id="Rb67d13ded946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63026588b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788e31024de3" /><Relationship Type="http://schemas.openxmlformats.org/officeDocument/2006/relationships/theme" Target="/ppt/slideMasters/theme/theme1.xml" Id="Rf1c68195c625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4788e3102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0d5a216a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84b774ef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300ff4655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57ff599a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b4cdfaf2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8a877225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4ffa06c8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LARS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