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dc3afeeb9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aa018efcc45d8"/>
  </p:sldMasterIdLst>
  <p:sldIdLst>
    <p:sldId xmlns:r="http://schemas.openxmlformats.org/officeDocument/2006/relationships" id="256" r:id="R07a0bdcc7489427d"/>
    <p:sldId xmlns:r="http://schemas.openxmlformats.org/officeDocument/2006/relationships" id="257" r:id="R480036a77a074668"/>
    <p:sldId xmlns:r="http://schemas.openxmlformats.org/officeDocument/2006/relationships" id="258" r:id="R5d559a9afd624f33"/>
    <p:sldId xmlns:r="http://schemas.openxmlformats.org/officeDocument/2006/relationships" id="259" r:id="Re297779e03cf40b5"/>
    <p:sldId xmlns:r="http://schemas.openxmlformats.org/officeDocument/2006/relationships" id="260" r:id="R3b60e3f25cd843fd"/>
    <p:sldId xmlns:r="http://schemas.openxmlformats.org/officeDocument/2006/relationships" id="261" r:id="Rbb9fc4339b3c4ea7"/>
    <p:sldId xmlns:r="http://schemas.openxmlformats.org/officeDocument/2006/relationships" id="262" r:id="R2c825dc2a415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aa018efcc45d8" /><Relationship Type="http://schemas.openxmlformats.org/officeDocument/2006/relationships/slide" Target="/ppt/slides/slide1.xml" Id="R07a0bdcc7489427d" /><Relationship Type="http://schemas.openxmlformats.org/officeDocument/2006/relationships/slide" Target="/ppt/slides/slide2.xml" Id="R480036a77a074668" /><Relationship Type="http://schemas.openxmlformats.org/officeDocument/2006/relationships/slide" Target="/ppt/slides/slide3.xml" Id="R5d559a9afd624f33" /><Relationship Type="http://schemas.openxmlformats.org/officeDocument/2006/relationships/slide" Target="/ppt/slides/slide4.xml" Id="Re297779e03cf40b5" /><Relationship Type="http://schemas.openxmlformats.org/officeDocument/2006/relationships/slide" Target="/ppt/slides/slide5.xml" Id="R3b60e3f25cd843fd" /><Relationship Type="http://schemas.openxmlformats.org/officeDocument/2006/relationships/slide" Target="/ppt/slides/slide6.xml" Id="Rbb9fc4339b3c4ea7" /><Relationship Type="http://schemas.openxmlformats.org/officeDocument/2006/relationships/slide" Target="/ppt/slides/slide7.xml" Id="R2c825dc2a415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6545f7a83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59c333464da4" /><Relationship Type="http://schemas.openxmlformats.org/officeDocument/2006/relationships/theme" Target="/ppt/slideMasters/theme/theme1.xml" Id="Rf7723abd4b66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a59c33346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23c2197c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03273f1c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2b6a8db0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bc55be23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2bc9ff5c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a83ab937d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217cad2a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25 215 070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KRISTIN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