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1788be8d8145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7c21714d0e4bdb"/>
  </p:sldMasterIdLst>
  <p:sldIdLst>
    <p:sldId xmlns:r="http://schemas.openxmlformats.org/officeDocument/2006/relationships" id="256" r:id="R6878587c152d4fd8"/>
    <p:sldId xmlns:r="http://schemas.openxmlformats.org/officeDocument/2006/relationships" id="257" r:id="R40202b964cd847f9"/>
    <p:sldId xmlns:r="http://schemas.openxmlformats.org/officeDocument/2006/relationships" id="258" r:id="R087bbd03d8054cd2"/>
    <p:sldId xmlns:r="http://schemas.openxmlformats.org/officeDocument/2006/relationships" id="259" r:id="Rc98819ddee5f419b"/>
    <p:sldId xmlns:r="http://schemas.openxmlformats.org/officeDocument/2006/relationships" id="260" r:id="Rc058b464444c4374"/>
    <p:sldId xmlns:r="http://schemas.openxmlformats.org/officeDocument/2006/relationships" id="261" r:id="R2d63baa2d4dc42d8"/>
    <p:sldId xmlns:r="http://schemas.openxmlformats.org/officeDocument/2006/relationships" id="262" r:id="Rd42ae38c6ed14a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c21714d0e4bdb" /><Relationship Type="http://schemas.openxmlformats.org/officeDocument/2006/relationships/slide" Target="/ppt/slides/slide1.xml" Id="R6878587c152d4fd8" /><Relationship Type="http://schemas.openxmlformats.org/officeDocument/2006/relationships/slide" Target="/ppt/slides/slide2.xml" Id="R40202b964cd847f9" /><Relationship Type="http://schemas.openxmlformats.org/officeDocument/2006/relationships/slide" Target="/ppt/slides/slide3.xml" Id="R087bbd03d8054cd2" /><Relationship Type="http://schemas.openxmlformats.org/officeDocument/2006/relationships/slide" Target="/ppt/slides/slide4.xml" Id="Rc98819ddee5f419b" /><Relationship Type="http://schemas.openxmlformats.org/officeDocument/2006/relationships/slide" Target="/ppt/slides/slide5.xml" Id="Rc058b464444c4374" /><Relationship Type="http://schemas.openxmlformats.org/officeDocument/2006/relationships/slide" Target="/ppt/slides/slide6.xml" Id="R2d63baa2d4dc42d8" /><Relationship Type="http://schemas.openxmlformats.org/officeDocument/2006/relationships/slide" Target="/ppt/slides/slide7.xml" Id="Rd42ae38c6ed14a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32ece8ef142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fa1327eb44cda" /><Relationship Type="http://schemas.openxmlformats.org/officeDocument/2006/relationships/theme" Target="/ppt/slideMasters/theme/theme1.xml" Id="Rd7e7fe0f1e31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9fa1327eb44c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dff62bfe4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36a2b20e3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0560e07ce40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92e4f3efc42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ff6a8ba10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68463f1a543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06d66f397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RØKAN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RØKAN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47 638 368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52 732 618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ØYEN AASTA RØED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ØYEN ANDERS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ØYEN KAJA RØED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ØYEN KAROLINE ELVIRA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Fresjeveien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