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20d0fed82345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32360a7f8944fa"/>
  </p:sldMasterIdLst>
  <p:sldIdLst>
    <p:sldId xmlns:r="http://schemas.openxmlformats.org/officeDocument/2006/relationships" id="256" r:id="Rb6ea5948ae174d7b"/>
    <p:sldId xmlns:r="http://schemas.openxmlformats.org/officeDocument/2006/relationships" id="257" r:id="R06080e7bcc0a42cf"/>
    <p:sldId xmlns:r="http://schemas.openxmlformats.org/officeDocument/2006/relationships" id="258" r:id="R8050fa1e65194f21"/>
    <p:sldId xmlns:r="http://schemas.openxmlformats.org/officeDocument/2006/relationships" id="259" r:id="R4d0fe8f85e9748be"/>
    <p:sldId xmlns:r="http://schemas.openxmlformats.org/officeDocument/2006/relationships" id="260" r:id="Re9ff28a5329c4af6"/>
    <p:sldId xmlns:r="http://schemas.openxmlformats.org/officeDocument/2006/relationships" id="261" r:id="R1a7bb54b995c4d48"/>
    <p:sldId xmlns:r="http://schemas.openxmlformats.org/officeDocument/2006/relationships" id="262" r:id="Rd36ca58c625a4b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32360a7f8944fa" /><Relationship Type="http://schemas.openxmlformats.org/officeDocument/2006/relationships/slide" Target="/ppt/slides/slide1.xml" Id="Rb6ea5948ae174d7b" /><Relationship Type="http://schemas.openxmlformats.org/officeDocument/2006/relationships/slide" Target="/ppt/slides/slide2.xml" Id="R06080e7bcc0a42cf" /><Relationship Type="http://schemas.openxmlformats.org/officeDocument/2006/relationships/slide" Target="/ppt/slides/slide3.xml" Id="R8050fa1e65194f21" /><Relationship Type="http://schemas.openxmlformats.org/officeDocument/2006/relationships/slide" Target="/ppt/slides/slide4.xml" Id="R4d0fe8f85e9748be" /><Relationship Type="http://schemas.openxmlformats.org/officeDocument/2006/relationships/slide" Target="/ppt/slides/slide5.xml" Id="Re9ff28a5329c4af6" /><Relationship Type="http://schemas.openxmlformats.org/officeDocument/2006/relationships/slide" Target="/ppt/slides/slide6.xml" Id="R1a7bb54b995c4d48" /><Relationship Type="http://schemas.openxmlformats.org/officeDocument/2006/relationships/slide" Target="/ppt/slides/slide7.xml" Id="Rd36ca58c625a4b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f0ace94bd43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1f660300e41fd" /><Relationship Type="http://schemas.openxmlformats.org/officeDocument/2006/relationships/theme" Target="/ppt/slideMasters/theme/theme1.xml" Id="R959916b1b2fe41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81f660300e41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a835e84bb49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cea2b6d584a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7966ed40e4b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b3b7abce848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033a3e6bb46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f4b53c67e4c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84c2c958e4c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FERINVEST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−2 419 964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66 052 890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123 888 964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ERIK RØED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Gonveien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3260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988 656 127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FERINVEST AS</a:t>
            </a:r>
          </a:p>
        </p:txBody>
      </p:sp>
    </p:spTree>
  </p:cSld>
  <p:clrMapOvr>
    <a:masterClrMapping xmlns:a="http://schemas.openxmlformats.org/drawingml/2006/main"/>
  </p:clrMapOvr>
</p:sld>
</file>