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fd7f267ad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8ae56a64c4f73"/>
  </p:sldMasterIdLst>
  <p:sldIdLst>
    <p:sldId xmlns:r="http://schemas.openxmlformats.org/officeDocument/2006/relationships" id="256" r:id="Rfc0ae1703af7413e"/>
    <p:sldId xmlns:r="http://schemas.openxmlformats.org/officeDocument/2006/relationships" id="257" r:id="R28100584dd624db2"/>
    <p:sldId xmlns:r="http://schemas.openxmlformats.org/officeDocument/2006/relationships" id="258" r:id="R575f76f273744f40"/>
    <p:sldId xmlns:r="http://schemas.openxmlformats.org/officeDocument/2006/relationships" id="259" r:id="R01a65d52652d4a7d"/>
    <p:sldId xmlns:r="http://schemas.openxmlformats.org/officeDocument/2006/relationships" id="260" r:id="R3b7e169a22204871"/>
    <p:sldId xmlns:r="http://schemas.openxmlformats.org/officeDocument/2006/relationships" id="261" r:id="R66571124abd048b8"/>
    <p:sldId xmlns:r="http://schemas.openxmlformats.org/officeDocument/2006/relationships" id="262" r:id="Re0b30704ac5d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8ae56a64c4f73" /><Relationship Type="http://schemas.openxmlformats.org/officeDocument/2006/relationships/slide" Target="/ppt/slides/slide1.xml" Id="Rfc0ae1703af7413e" /><Relationship Type="http://schemas.openxmlformats.org/officeDocument/2006/relationships/slide" Target="/ppt/slides/slide2.xml" Id="R28100584dd624db2" /><Relationship Type="http://schemas.openxmlformats.org/officeDocument/2006/relationships/slide" Target="/ppt/slides/slide3.xml" Id="R575f76f273744f40" /><Relationship Type="http://schemas.openxmlformats.org/officeDocument/2006/relationships/slide" Target="/ppt/slides/slide4.xml" Id="R01a65d52652d4a7d" /><Relationship Type="http://schemas.openxmlformats.org/officeDocument/2006/relationships/slide" Target="/ppt/slides/slide5.xml" Id="R3b7e169a22204871" /><Relationship Type="http://schemas.openxmlformats.org/officeDocument/2006/relationships/slide" Target="/ppt/slides/slide6.xml" Id="R66571124abd048b8" /><Relationship Type="http://schemas.openxmlformats.org/officeDocument/2006/relationships/slide" Target="/ppt/slides/slide7.xml" Id="Re0b30704ac5d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7366fd268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545b0657a45bd" /><Relationship Type="http://schemas.openxmlformats.org/officeDocument/2006/relationships/theme" Target="/ppt/slideMasters/theme/theme1.xml" Id="R3cdca4edd506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545b0657a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19a69b10f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8d7e9e9d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9c71b6bb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9d4155e7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60cb296b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24a30b3c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f40a8681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HAALANDS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12 043 315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55 977 760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58 794 195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HAALAND BJØRNDAL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HAALAND BJØRNDAL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26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nina.haaland@bergenbemanning.no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988 664 375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