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e8229dd48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561067a43849d4"/>
  </p:sldMasterIdLst>
  <p:sldIdLst>
    <p:sldId xmlns:r="http://schemas.openxmlformats.org/officeDocument/2006/relationships" id="256" r:id="R60fcecede5714ae0"/>
    <p:sldId xmlns:r="http://schemas.openxmlformats.org/officeDocument/2006/relationships" id="257" r:id="Rc4020c237d3b48e7"/>
    <p:sldId xmlns:r="http://schemas.openxmlformats.org/officeDocument/2006/relationships" id="258" r:id="Rf0a6de3d50c64771"/>
    <p:sldId xmlns:r="http://schemas.openxmlformats.org/officeDocument/2006/relationships" id="259" r:id="R3465358d853d4c09"/>
    <p:sldId xmlns:r="http://schemas.openxmlformats.org/officeDocument/2006/relationships" id="260" r:id="R28d2acce52d34b1f"/>
    <p:sldId xmlns:r="http://schemas.openxmlformats.org/officeDocument/2006/relationships" id="261" r:id="Rb90b4cd8997745d7"/>
    <p:sldId xmlns:r="http://schemas.openxmlformats.org/officeDocument/2006/relationships" id="262" r:id="R649887842f91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61067a43849d4" /><Relationship Type="http://schemas.openxmlformats.org/officeDocument/2006/relationships/slide" Target="/ppt/slides/slide1.xml" Id="R60fcecede5714ae0" /><Relationship Type="http://schemas.openxmlformats.org/officeDocument/2006/relationships/slide" Target="/ppt/slides/slide2.xml" Id="Rc4020c237d3b48e7" /><Relationship Type="http://schemas.openxmlformats.org/officeDocument/2006/relationships/slide" Target="/ppt/slides/slide3.xml" Id="Rf0a6de3d50c64771" /><Relationship Type="http://schemas.openxmlformats.org/officeDocument/2006/relationships/slide" Target="/ppt/slides/slide4.xml" Id="R3465358d853d4c09" /><Relationship Type="http://schemas.openxmlformats.org/officeDocument/2006/relationships/slide" Target="/ppt/slides/slide5.xml" Id="R28d2acce52d34b1f" /><Relationship Type="http://schemas.openxmlformats.org/officeDocument/2006/relationships/slide" Target="/ppt/slides/slide6.xml" Id="Rb90b4cd8997745d7" /><Relationship Type="http://schemas.openxmlformats.org/officeDocument/2006/relationships/slide" Target="/ppt/slides/slide7.xml" Id="R649887842f91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e3dca504c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2cb15e1234b15" /><Relationship Type="http://schemas.openxmlformats.org/officeDocument/2006/relationships/theme" Target="/ppt/slideMasters/theme/theme1.xml" Id="Rafd56784a614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2cb15e1234b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4dd367e81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1c3ae4e924e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8cbb8fb72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f81bdc04e49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0f6e7e35142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d0c5611d748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0f89bffff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