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994d03bb9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a9a2048c464176"/>
  </p:sldMasterIdLst>
  <p:sldIdLst>
    <p:sldId xmlns:r="http://schemas.openxmlformats.org/officeDocument/2006/relationships" id="256" r:id="R2734126c907a4cb3"/>
    <p:sldId xmlns:r="http://schemas.openxmlformats.org/officeDocument/2006/relationships" id="257" r:id="R830002c2a1084798"/>
    <p:sldId xmlns:r="http://schemas.openxmlformats.org/officeDocument/2006/relationships" id="258" r:id="Rb8c0ac2a3d5a417a"/>
    <p:sldId xmlns:r="http://schemas.openxmlformats.org/officeDocument/2006/relationships" id="259" r:id="Re8714d68dbfd4d00"/>
    <p:sldId xmlns:r="http://schemas.openxmlformats.org/officeDocument/2006/relationships" id="260" r:id="R3ba2fbb2488d4c2a"/>
    <p:sldId xmlns:r="http://schemas.openxmlformats.org/officeDocument/2006/relationships" id="261" r:id="R50f1c5d2fbe14aaf"/>
    <p:sldId xmlns:r="http://schemas.openxmlformats.org/officeDocument/2006/relationships" id="262" r:id="R4351dbc108754d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9a2048c464176" /><Relationship Type="http://schemas.openxmlformats.org/officeDocument/2006/relationships/slide" Target="/ppt/slides/slide1.xml" Id="R2734126c907a4cb3" /><Relationship Type="http://schemas.openxmlformats.org/officeDocument/2006/relationships/slide" Target="/ppt/slides/slide2.xml" Id="R830002c2a1084798" /><Relationship Type="http://schemas.openxmlformats.org/officeDocument/2006/relationships/slide" Target="/ppt/slides/slide3.xml" Id="Rb8c0ac2a3d5a417a" /><Relationship Type="http://schemas.openxmlformats.org/officeDocument/2006/relationships/slide" Target="/ppt/slides/slide4.xml" Id="Re8714d68dbfd4d00" /><Relationship Type="http://schemas.openxmlformats.org/officeDocument/2006/relationships/slide" Target="/ppt/slides/slide5.xml" Id="R3ba2fbb2488d4c2a" /><Relationship Type="http://schemas.openxmlformats.org/officeDocument/2006/relationships/slide" Target="/ppt/slides/slide6.xml" Id="R50f1c5d2fbe14aaf" /><Relationship Type="http://schemas.openxmlformats.org/officeDocument/2006/relationships/slide" Target="/ppt/slides/slide7.xml" Id="R4351dbc108754d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452bc39dc49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9bc3edc3644dd" /><Relationship Type="http://schemas.openxmlformats.org/officeDocument/2006/relationships/theme" Target="/ppt/slideMasters/theme/theme1.xml" Id="R26422d0bb67c4a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9bc3edc36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35c18be49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fe706188048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4d661a74a4a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da7744e2847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b64f0d957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e8a78f73744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c5558639c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FINANS OG EIENDOM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FINANS OG EIENDOM INVEST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52 003 911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78 188 303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ØVERBØ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Bjønnråa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jos-roa@online.no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988 667 617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