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692f4d05d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5ccfd27f64911"/>
  </p:sldMasterIdLst>
  <p:sldIdLst>
    <p:sldId xmlns:r="http://schemas.openxmlformats.org/officeDocument/2006/relationships" id="256" r:id="Rf9fcb97715e3422c"/>
    <p:sldId xmlns:r="http://schemas.openxmlformats.org/officeDocument/2006/relationships" id="257" r:id="Rf454f5d46d7c4096"/>
    <p:sldId xmlns:r="http://schemas.openxmlformats.org/officeDocument/2006/relationships" id="258" r:id="R1278826380b5494f"/>
    <p:sldId xmlns:r="http://schemas.openxmlformats.org/officeDocument/2006/relationships" id="259" r:id="R1e4e4f7fe9844d15"/>
    <p:sldId xmlns:r="http://schemas.openxmlformats.org/officeDocument/2006/relationships" id="260" r:id="R5bee18576f5d4e95"/>
    <p:sldId xmlns:r="http://schemas.openxmlformats.org/officeDocument/2006/relationships" id="261" r:id="R17063b8ee25d4017"/>
    <p:sldId xmlns:r="http://schemas.openxmlformats.org/officeDocument/2006/relationships" id="262" r:id="Rf39c9e01ef0a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5ccfd27f64911" /><Relationship Type="http://schemas.openxmlformats.org/officeDocument/2006/relationships/slide" Target="/ppt/slides/slide1.xml" Id="Rf9fcb97715e3422c" /><Relationship Type="http://schemas.openxmlformats.org/officeDocument/2006/relationships/slide" Target="/ppt/slides/slide2.xml" Id="Rf454f5d46d7c4096" /><Relationship Type="http://schemas.openxmlformats.org/officeDocument/2006/relationships/slide" Target="/ppt/slides/slide3.xml" Id="R1278826380b5494f" /><Relationship Type="http://schemas.openxmlformats.org/officeDocument/2006/relationships/slide" Target="/ppt/slides/slide4.xml" Id="R1e4e4f7fe9844d15" /><Relationship Type="http://schemas.openxmlformats.org/officeDocument/2006/relationships/slide" Target="/ppt/slides/slide5.xml" Id="R5bee18576f5d4e95" /><Relationship Type="http://schemas.openxmlformats.org/officeDocument/2006/relationships/slide" Target="/ppt/slides/slide6.xml" Id="R17063b8ee25d4017" /><Relationship Type="http://schemas.openxmlformats.org/officeDocument/2006/relationships/slide" Target="/ppt/slides/slide7.xml" Id="Rf39c9e01ef0a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3ac1e7d8040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df4408a5f412c" /><Relationship Type="http://schemas.openxmlformats.org/officeDocument/2006/relationships/theme" Target="/ppt/slideMasters/theme/theme1.xml" Id="Ra4fc8c9fca4b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df4408a5f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85ae136a7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3a05f2e4d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38babf542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6a1032ca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ade0019b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3946fdecb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904d1eecb42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RONALD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Bergflødtveien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