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5852025e443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69371f7d04910"/>
  </p:sldMasterIdLst>
  <p:sldIdLst>
    <p:sldId xmlns:r="http://schemas.openxmlformats.org/officeDocument/2006/relationships" id="256" r:id="R96f679c58a42479a"/>
    <p:sldId xmlns:r="http://schemas.openxmlformats.org/officeDocument/2006/relationships" id="257" r:id="R7ba62110c6b14833"/>
    <p:sldId xmlns:r="http://schemas.openxmlformats.org/officeDocument/2006/relationships" id="258" r:id="R2a69a3e4c7e7468f"/>
    <p:sldId xmlns:r="http://schemas.openxmlformats.org/officeDocument/2006/relationships" id="259" r:id="R34f7ef55dd9a460d"/>
    <p:sldId xmlns:r="http://schemas.openxmlformats.org/officeDocument/2006/relationships" id="260" r:id="R194adb551dfd4c9e"/>
    <p:sldId xmlns:r="http://schemas.openxmlformats.org/officeDocument/2006/relationships" id="261" r:id="Rcc4e8c32768a45b0"/>
    <p:sldId xmlns:r="http://schemas.openxmlformats.org/officeDocument/2006/relationships" id="262" r:id="R9523553717e3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69371f7d04910" /><Relationship Type="http://schemas.openxmlformats.org/officeDocument/2006/relationships/slide" Target="/ppt/slides/slide1.xml" Id="R96f679c58a42479a" /><Relationship Type="http://schemas.openxmlformats.org/officeDocument/2006/relationships/slide" Target="/ppt/slides/slide2.xml" Id="R7ba62110c6b14833" /><Relationship Type="http://schemas.openxmlformats.org/officeDocument/2006/relationships/slide" Target="/ppt/slides/slide3.xml" Id="R2a69a3e4c7e7468f" /><Relationship Type="http://schemas.openxmlformats.org/officeDocument/2006/relationships/slide" Target="/ppt/slides/slide4.xml" Id="R34f7ef55dd9a460d" /><Relationship Type="http://schemas.openxmlformats.org/officeDocument/2006/relationships/slide" Target="/ppt/slides/slide5.xml" Id="R194adb551dfd4c9e" /><Relationship Type="http://schemas.openxmlformats.org/officeDocument/2006/relationships/slide" Target="/ppt/slides/slide6.xml" Id="Rcc4e8c32768a45b0" /><Relationship Type="http://schemas.openxmlformats.org/officeDocument/2006/relationships/slide" Target="/ppt/slides/slide7.xml" Id="R9523553717e3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93f621539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dbd2c167a41cb" /><Relationship Type="http://schemas.openxmlformats.org/officeDocument/2006/relationships/theme" Target="/ppt/slideMasters/theme/theme1.xml" Id="Rfa5b4fe93f78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dbd2c167a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3ddbf618a44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699001443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e68af969b4a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55644bc8c47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d512d5df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1beaf5154c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6d896aee0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HØGNABBEN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HØGNABBEN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−2 344 832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63 768 150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64 809 600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OLE-REINHART PETTERSEN NOTØ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NILSEN NOTØ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NILSEN NOTØ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NILSEN NOTØ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OLE-REINHART PETTERSEN NOTØ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NILSEN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Brudesletta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988 677 450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HØGNABBEN AS</a:t>
            </a:r>
          </a:p>
        </p:txBody>
      </p:sp>
    </p:spTree>
  </p:cSld>
  <p:clrMapOvr>
    <a:masterClrMapping xmlns:a="http://schemas.openxmlformats.org/drawingml/2006/main"/>
  </p:clrMapOvr>
</p:sld>
</file>