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9cc16f1af40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45a7290ce4d13"/>
  </p:sldMasterIdLst>
  <p:sldIdLst>
    <p:sldId xmlns:r="http://schemas.openxmlformats.org/officeDocument/2006/relationships" id="256" r:id="R946762cea6e64bb1"/>
    <p:sldId xmlns:r="http://schemas.openxmlformats.org/officeDocument/2006/relationships" id="257" r:id="R50451694a1464324"/>
    <p:sldId xmlns:r="http://schemas.openxmlformats.org/officeDocument/2006/relationships" id="258" r:id="R848c0106c575470a"/>
    <p:sldId xmlns:r="http://schemas.openxmlformats.org/officeDocument/2006/relationships" id="259" r:id="Rc3793a42041343bd"/>
    <p:sldId xmlns:r="http://schemas.openxmlformats.org/officeDocument/2006/relationships" id="260" r:id="R2e2f1abdacba473e"/>
    <p:sldId xmlns:r="http://schemas.openxmlformats.org/officeDocument/2006/relationships" id="261" r:id="R84193cc4fdaa4e1a"/>
    <p:sldId xmlns:r="http://schemas.openxmlformats.org/officeDocument/2006/relationships" id="262" r:id="R349c758ee4bd49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45a7290ce4d13" /><Relationship Type="http://schemas.openxmlformats.org/officeDocument/2006/relationships/slide" Target="/ppt/slides/slide1.xml" Id="R946762cea6e64bb1" /><Relationship Type="http://schemas.openxmlformats.org/officeDocument/2006/relationships/slide" Target="/ppt/slides/slide2.xml" Id="R50451694a1464324" /><Relationship Type="http://schemas.openxmlformats.org/officeDocument/2006/relationships/slide" Target="/ppt/slides/slide3.xml" Id="R848c0106c575470a" /><Relationship Type="http://schemas.openxmlformats.org/officeDocument/2006/relationships/slide" Target="/ppt/slides/slide4.xml" Id="Rc3793a42041343bd" /><Relationship Type="http://schemas.openxmlformats.org/officeDocument/2006/relationships/slide" Target="/ppt/slides/slide5.xml" Id="R2e2f1abdacba473e" /><Relationship Type="http://schemas.openxmlformats.org/officeDocument/2006/relationships/slide" Target="/ppt/slides/slide6.xml" Id="R84193cc4fdaa4e1a" /><Relationship Type="http://schemas.openxmlformats.org/officeDocument/2006/relationships/slide" Target="/ppt/slides/slide7.xml" Id="R349c758ee4bd49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c164fca58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28a76d76843fd" /><Relationship Type="http://schemas.openxmlformats.org/officeDocument/2006/relationships/theme" Target="/ppt/slideMasters/theme/theme1.xml" Id="Red431faf8d09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28a76d768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0222142664f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312d9d49c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0a8c41292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9c84aaa6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f50368a9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b7cadb68141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e8301f068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12 108 641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65 489 053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70 852 606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ARNE STAVNE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988 683 116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STAVNE HOLDING AS</a:t>
            </a:r>
          </a:p>
        </p:txBody>
      </p:sp>
    </p:spTree>
  </p:cSld>
  <p:clrMapOvr>
    <a:masterClrMapping xmlns:a="http://schemas.openxmlformats.org/drawingml/2006/main"/>
  </p:clrMapOvr>
</p:sld>
</file>