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32be1373a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cc57b9c6d464c"/>
  </p:sldMasterIdLst>
  <p:sldIdLst>
    <p:sldId xmlns:r="http://schemas.openxmlformats.org/officeDocument/2006/relationships" id="256" r:id="R68132f52d6f5490d"/>
    <p:sldId xmlns:r="http://schemas.openxmlformats.org/officeDocument/2006/relationships" id="257" r:id="Rdc0d5f8c80f14415"/>
    <p:sldId xmlns:r="http://schemas.openxmlformats.org/officeDocument/2006/relationships" id="258" r:id="R57e8279112c74ee3"/>
    <p:sldId xmlns:r="http://schemas.openxmlformats.org/officeDocument/2006/relationships" id="259" r:id="R49a642744fb54d6e"/>
    <p:sldId xmlns:r="http://schemas.openxmlformats.org/officeDocument/2006/relationships" id="260" r:id="Rb6a9f9ba0c974e70"/>
    <p:sldId xmlns:r="http://schemas.openxmlformats.org/officeDocument/2006/relationships" id="261" r:id="Rec4bd5ba277b470f"/>
    <p:sldId xmlns:r="http://schemas.openxmlformats.org/officeDocument/2006/relationships" id="262" r:id="Re39640147076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cc57b9c6d464c" /><Relationship Type="http://schemas.openxmlformats.org/officeDocument/2006/relationships/slide" Target="/ppt/slides/slide1.xml" Id="R68132f52d6f5490d" /><Relationship Type="http://schemas.openxmlformats.org/officeDocument/2006/relationships/slide" Target="/ppt/slides/slide2.xml" Id="Rdc0d5f8c80f14415" /><Relationship Type="http://schemas.openxmlformats.org/officeDocument/2006/relationships/slide" Target="/ppt/slides/slide3.xml" Id="R57e8279112c74ee3" /><Relationship Type="http://schemas.openxmlformats.org/officeDocument/2006/relationships/slide" Target="/ppt/slides/slide4.xml" Id="R49a642744fb54d6e" /><Relationship Type="http://schemas.openxmlformats.org/officeDocument/2006/relationships/slide" Target="/ppt/slides/slide5.xml" Id="Rb6a9f9ba0c974e70" /><Relationship Type="http://schemas.openxmlformats.org/officeDocument/2006/relationships/slide" Target="/ppt/slides/slide6.xml" Id="Rec4bd5ba277b470f" /><Relationship Type="http://schemas.openxmlformats.org/officeDocument/2006/relationships/slide" Target="/ppt/slides/slide7.xml" Id="Re39640147076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0b950b47e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a0f14c484ce6" /><Relationship Type="http://schemas.openxmlformats.org/officeDocument/2006/relationships/theme" Target="/ppt/slideMasters/theme/theme1.xml" Id="Re0456960bfa7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7a0f14c48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2c921383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118194f6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14b396bc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3c961ae1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9694e5f9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ace61582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a68868ba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