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5755787bf42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54c36c66a9442a"/>
  </p:sldMasterIdLst>
  <p:sldIdLst>
    <p:sldId xmlns:r="http://schemas.openxmlformats.org/officeDocument/2006/relationships" id="256" r:id="R82090316189b42bb"/>
    <p:sldId xmlns:r="http://schemas.openxmlformats.org/officeDocument/2006/relationships" id="257" r:id="Rc817e47e37264e19"/>
    <p:sldId xmlns:r="http://schemas.openxmlformats.org/officeDocument/2006/relationships" id="258" r:id="R27b998fbe2404b02"/>
    <p:sldId xmlns:r="http://schemas.openxmlformats.org/officeDocument/2006/relationships" id="259" r:id="R8d73516dde484d07"/>
    <p:sldId xmlns:r="http://schemas.openxmlformats.org/officeDocument/2006/relationships" id="260" r:id="Rd3bec6a591ce4bfa"/>
    <p:sldId xmlns:r="http://schemas.openxmlformats.org/officeDocument/2006/relationships" id="261" r:id="Rdcf63eb282aa4415"/>
    <p:sldId xmlns:r="http://schemas.openxmlformats.org/officeDocument/2006/relationships" id="262" r:id="R423f8fe544944e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4c36c66a9442a" /><Relationship Type="http://schemas.openxmlformats.org/officeDocument/2006/relationships/slide" Target="/ppt/slides/slide1.xml" Id="R82090316189b42bb" /><Relationship Type="http://schemas.openxmlformats.org/officeDocument/2006/relationships/slide" Target="/ppt/slides/slide2.xml" Id="Rc817e47e37264e19" /><Relationship Type="http://schemas.openxmlformats.org/officeDocument/2006/relationships/slide" Target="/ppt/slides/slide3.xml" Id="R27b998fbe2404b02" /><Relationship Type="http://schemas.openxmlformats.org/officeDocument/2006/relationships/slide" Target="/ppt/slides/slide4.xml" Id="R8d73516dde484d07" /><Relationship Type="http://schemas.openxmlformats.org/officeDocument/2006/relationships/slide" Target="/ppt/slides/slide5.xml" Id="Rd3bec6a591ce4bfa" /><Relationship Type="http://schemas.openxmlformats.org/officeDocument/2006/relationships/slide" Target="/ppt/slides/slide6.xml" Id="Rdcf63eb282aa4415" /><Relationship Type="http://schemas.openxmlformats.org/officeDocument/2006/relationships/slide" Target="/ppt/slides/slide7.xml" Id="R423f8fe544944e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c7cb1f565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4f3d4b3d44344" /><Relationship Type="http://schemas.openxmlformats.org/officeDocument/2006/relationships/theme" Target="/ppt/slideMasters/theme/theme1.xml" Id="R266d05842e1848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4f3d4b3d4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ef73afbb441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f20cf1ed4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824724c6d4c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cccb97255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b0b8472e0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9d51a347348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1090ef9364d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GROUP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78 734 162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7 042 008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1 787 111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214 419 718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959 851 830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 CAO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87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