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827235a23da464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0f5b2d5bf4b45c0"/>
  </p:sldMasterIdLst>
  <p:sldIdLst>
    <p:sldId xmlns:r="http://schemas.openxmlformats.org/officeDocument/2006/relationships" id="256" r:id="R7647b967f62145ce"/>
    <p:sldId xmlns:r="http://schemas.openxmlformats.org/officeDocument/2006/relationships" id="257" r:id="Rc5bab3082d2748c6"/>
    <p:sldId xmlns:r="http://schemas.openxmlformats.org/officeDocument/2006/relationships" id="258" r:id="R376827e60bca4acc"/>
    <p:sldId xmlns:r="http://schemas.openxmlformats.org/officeDocument/2006/relationships" id="259" r:id="R5f6bf10602eb4ce0"/>
    <p:sldId xmlns:r="http://schemas.openxmlformats.org/officeDocument/2006/relationships" id="260" r:id="R0f230dbf73644a00"/>
    <p:sldId xmlns:r="http://schemas.openxmlformats.org/officeDocument/2006/relationships" id="261" r:id="R04a63d592be34c5a"/>
    <p:sldId xmlns:r="http://schemas.openxmlformats.org/officeDocument/2006/relationships" id="262" r:id="R294aaed99c444cd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0f5b2d5bf4b45c0" /><Relationship Type="http://schemas.openxmlformats.org/officeDocument/2006/relationships/slide" Target="/ppt/slides/slide1.xml" Id="R7647b967f62145ce" /><Relationship Type="http://schemas.openxmlformats.org/officeDocument/2006/relationships/slide" Target="/ppt/slides/slide2.xml" Id="Rc5bab3082d2748c6" /><Relationship Type="http://schemas.openxmlformats.org/officeDocument/2006/relationships/slide" Target="/ppt/slides/slide3.xml" Id="R376827e60bca4acc" /><Relationship Type="http://schemas.openxmlformats.org/officeDocument/2006/relationships/slide" Target="/ppt/slides/slide4.xml" Id="R5f6bf10602eb4ce0" /><Relationship Type="http://schemas.openxmlformats.org/officeDocument/2006/relationships/slide" Target="/ppt/slides/slide5.xml" Id="R0f230dbf73644a00" /><Relationship Type="http://schemas.openxmlformats.org/officeDocument/2006/relationships/slide" Target="/ppt/slides/slide6.xml" Id="R04a63d592be34c5a" /><Relationship Type="http://schemas.openxmlformats.org/officeDocument/2006/relationships/slide" Target="/ppt/slides/slide7.xml" Id="R294aaed99c444cd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db898d6d0545a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bbef494e694284" /><Relationship Type="http://schemas.openxmlformats.org/officeDocument/2006/relationships/theme" Target="/ppt/slideMasters/theme/theme1.xml" Id="Rf62b19c7649547d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7bbef494e69428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e75c8d007f407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1c11e3655b438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9c51b8a75543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2ea51c4137444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6abb44bec4482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33000e41014e2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1cac6d6e504d0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HAHÅ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HAHÅ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HAHÅ AS ble etablert [år] og holder til i Egersund.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HAHÅ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HAHÅ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HAHÅ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897 631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−143 392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6 490 439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30 681 857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40 269 965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HAHÅ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KIM SKJÆVELAND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HAHÅ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Gartnerveien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4374 Egersund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kim@xina.no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988 694 169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HAHÅ AS</a:t>
            </a:r>
          </a:p>
        </p:txBody>
      </p:sp>
    </p:spTree>
  </p:cSld>
  <p:clrMapOvr>
    <a:masterClrMapping xmlns:a="http://schemas.openxmlformats.org/drawingml/2006/main"/>
  </p:clrMapOvr>
</p:sld>
</file>