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81d0b03e3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d8a1d558d4d36"/>
  </p:sldMasterIdLst>
  <p:sldIdLst>
    <p:sldId xmlns:r="http://schemas.openxmlformats.org/officeDocument/2006/relationships" id="256" r:id="R8db6305527df40da"/>
    <p:sldId xmlns:r="http://schemas.openxmlformats.org/officeDocument/2006/relationships" id="257" r:id="R09cc7703c149428f"/>
    <p:sldId xmlns:r="http://schemas.openxmlformats.org/officeDocument/2006/relationships" id="258" r:id="R123f97d48efd41b6"/>
    <p:sldId xmlns:r="http://schemas.openxmlformats.org/officeDocument/2006/relationships" id="259" r:id="R8a571c715b3a4550"/>
    <p:sldId xmlns:r="http://schemas.openxmlformats.org/officeDocument/2006/relationships" id="260" r:id="R859cd0c9d1b949ab"/>
    <p:sldId xmlns:r="http://schemas.openxmlformats.org/officeDocument/2006/relationships" id="261" r:id="Rabffa999a1344de4"/>
    <p:sldId xmlns:r="http://schemas.openxmlformats.org/officeDocument/2006/relationships" id="262" r:id="Rbaa6f8ec33dc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d8a1d558d4d36" /><Relationship Type="http://schemas.openxmlformats.org/officeDocument/2006/relationships/slide" Target="/ppt/slides/slide1.xml" Id="R8db6305527df40da" /><Relationship Type="http://schemas.openxmlformats.org/officeDocument/2006/relationships/slide" Target="/ppt/slides/slide2.xml" Id="R09cc7703c149428f" /><Relationship Type="http://schemas.openxmlformats.org/officeDocument/2006/relationships/slide" Target="/ppt/slides/slide3.xml" Id="R123f97d48efd41b6" /><Relationship Type="http://schemas.openxmlformats.org/officeDocument/2006/relationships/slide" Target="/ppt/slides/slide4.xml" Id="R8a571c715b3a4550" /><Relationship Type="http://schemas.openxmlformats.org/officeDocument/2006/relationships/slide" Target="/ppt/slides/slide5.xml" Id="R859cd0c9d1b949ab" /><Relationship Type="http://schemas.openxmlformats.org/officeDocument/2006/relationships/slide" Target="/ppt/slides/slide6.xml" Id="Rabffa999a1344de4" /><Relationship Type="http://schemas.openxmlformats.org/officeDocument/2006/relationships/slide" Target="/ppt/slides/slide7.xml" Id="Rbaa6f8ec33dc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0d37271d8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8900ba67c495f" /><Relationship Type="http://schemas.openxmlformats.org/officeDocument/2006/relationships/theme" Target="/ppt/slideMasters/theme/theme1.xml" Id="R845932a5ad5a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8900ba67c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7b764c7ee4f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e77718ab2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fe969f8cf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46d5935d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50414817a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7120dc994e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42f897a98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JAN-OLAV DAHLE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JAN-OLAV DAHLE AS ble etablert [år] og holder til i Mittet.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3 430 521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38 421 093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39 282 536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Langfjordsstranda 896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6363 Mittet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988 695 548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JAN-OLAV DAHLE AS</a:t>
            </a:r>
          </a:p>
        </p:txBody>
      </p:sp>
    </p:spTree>
  </p:cSld>
  <p:clrMapOvr>
    <a:masterClrMapping xmlns:a="http://schemas.openxmlformats.org/drawingml/2006/main"/>
  </p:clrMapOvr>
</p:sld>
</file>