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fa0baf75a47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02b52ae004ea4"/>
  </p:sldMasterIdLst>
  <p:sldIdLst>
    <p:sldId xmlns:r="http://schemas.openxmlformats.org/officeDocument/2006/relationships" id="256" r:id="Rb84da27880f24030"/>
    <p:sldId xmlns:r="http://schemas.openxmlformats.org/officeDocument/2006/relationships" id="257" r:id="R7b4dcaff0fc34799"/>
    <p:sldId xmlns:r="http://schemas.openxmlformats.org/officeDocument/2006/relationships" id="258" r:id="R84f7a069685a45cc"/>
    <p:sldId xmlns:r="http://schemas.openxmlformats.org/officeDocument/2006/relationships" id="259" r:id="R3894b363ad4c4bac"/>
    <p:sldId xmlns:r="http://schemas.openxmlformats.org/officeDocument/2006/relationships" id="260" r:id="R4395880e77c44636"/>
    <p:sldId xmlns:r="http://schemas.openxmlformats.org/officeDocument/2006/relationships" id="261" r:id="R95f492222cd644dd"/>
    <p:sldId xmlns:r="http://schemas.openxmlformats.org/officeDocument/2006/relationships" id="262" r:id="Rf17d5526ec41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02b52ae004ea4" /><Relationship Type="http://schemas.openxmlformats.org/officeDocument/2006/relationships/slide" Target="/ppt/slides/slide1.xml" Id="Rb84da27880f24030" /><Relationship Type="http://schemas.openxmlformats.org/officeDocument/2006/relationships/slide" Target="/ppt/slides/slide2.xml" Id="R7b4dcaff0fc34799" /><Relationship Type="http://schemas.openxmlformats.org/officeDocument/2006/relationships/slide" Target="/ppt/slides/slide3.xml" Id="R84f7a069685a45cc" /><Relationship Type="http://schemas.openxmlformats.org/officeDocument/2006/relationships/slide" Target="/ppt/slides/slide4.xml" Id="R3894b363ad4c4bac" /><Relationship Type="http://schemas.openxmlformats.org/officeDocument/2006/relationships/slide" Target="/ppt/slides/slide5.xml" Id="R4395880e77c44636" /><Relationship Type="http://schemas.openxmlformats.org/officeDocument/2006/relationships/slide" Target="/ppt/slides/slide6.xml" Id="R95f492222cd644dd" /><Relationship Type="http://schemas.openxmlformats.org/officeDocument/2006/relationships/slide" Target="/ppt/slides/slide7.xml" Id="Rf17d5526ec41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9755a5830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f7dccc36e4772" /><Relationship Type="http://schemas.openxmlformats.org/officeDocument/2006/relationships/theme" Target="/ppt/slideMasters/theme/theme1.xml" Id="R33979c48240245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f7dccc36e47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9a85b01c48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7b5e4cc5a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959111df4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1f68113aa41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e47be4f44b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939587b3747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ff2911fb94b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ENZO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ENZO AS ble etablert [år] og holder til i Straumsgrend.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8 968 328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64 745 935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64 787 846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LENE HERADSTVEIT LANGELAND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HANSEN HERADSTVEIT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Straumesvingen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5151 Straumsgrend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988 709 638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ENZO AS</a:t>
            </a:r>
          </a:p>
        </p:txBody>
      </p:sp>
    </p:spTree>
  </p:cSld>
  <p:clrMapOvr>
    <a:masterClrMapping xmlns:a="http://schemas.openxmlformats.org/drawingml/2006/main"/>
  </p:clrMapOvr>
</p:sld>
</file>