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4fbc729e7648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a7d6561bb4478a"/>
  </p:sldMasterIdLst>
  <p:sldIdLst>
    <p:sldId xmlns:r="http://schemas.openxmlformats.org/officeDocument/2006/relationships" id="256" r:id="R81fc13f22a77458f"/>
    <p:sldId xmlns:r="http://schemas.openxmlformats.org/officeDocument/2006/relationships" id="257" r:id="R95597e1b682b4159"/>
    <p:sldId xmlns:r="http://schemas.openxmlformats.org/officeDocument/2006/relationships" id="258" r:id="R2e07ded7793b4598"/>
    <p:sldId xmlns:r="http://schemas.openxmlformats.org/officeDocument/2006/relationships" id="259" r:id="Rfe0b9c0b9dfa44b2"/>
    <p:sldId xmlns:r="http://schemas.openxmlformats.org/officeDocument/2006/relationships" id="260" r:id="Re6d1be64fe45476d"/>
    <p:sldId xmlns:r="http://schemas.openxmlformats.org/officeDocument/2006/relationships" id="261" r:id="R6f7475f1b7b74279"/>
    <p:sldId xmlns:r="http://schemas.openxmlformats.org/officeDocument/2006/relationships" id="262" r:id="R23387ed88f2b4d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7d6561bb4478a" /><Relationship Type="http://schemas.openxmlformats.org/officeDocument/2006/relationships/slide" Target="/ppt/slides/slide1.xml" Id="R81fc13f22a77458f" /><Relationship Type="http://schemas.openxmlformats.org/officeDocument/2006/relationships/slide" Target="/ppt/slides/slide2.xml" Id="R95597e1b682b4159" /><Relationship Type="http://schemas.openxmlformats.org/officeDocument/2006/relationships/slide" Target="/ppt/slides/slide3.xml" Id="R2e07ded7793b4598" /><Relationship Type="http://schemas.openxmlformats.org/officeDocument/2006/relationships/slide" Target="/ppt/slides/slide4.xml" Id="Rfe0b9c0b9dfa44b2" /><Relationship Type="http://schemas.openxmlformats.org/officeDocument/2006/relationships/slide" Target="/ppt/slides/slide5.xml" Id="Re6d1be64fe45476d" /><Relationship Type="http://schemas.openxmlformats.org/officeDocument/2006/relationships/slide" Target="/ppt/slides/slide6.xml" Id="R6f7475f1b7b74279" /><Relationship Type="http://schemas.openxmlformats.org/officeDocument/2006/relationships/slide" Target="/ppt/slides/slide7.xml" Id="R23387ed88f2b4d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2ecee83b7c49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9ad10fdac46cc" /><Relationship Type="http://schemas.openxmlformats.org/officeDocument/2006/relationships/theme" Target="/ppt/slideMasters/theme/theme1.xml" Id="R09e54a1f9c4a4e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d9ad10fdac46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372bb479a4f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60c65f3ab47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7ed5e448845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e33b33d634d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54689e63e48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345d0eec443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0cf32e67b4c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VIERNESET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VIERNESET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222 100 924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252 371 084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Myrvangveien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988 723 681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