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ece7311fd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14ccd6e3e4ece"/>
  </p:sldMasterIdLst>
  <p:sldIdLst>
    <p:sldId xmlns:r="http://schemas.openxmlformats.org/officeDocument/2006/relationships" id="256" r:id="Rec62fbf9f095493d"/>
    <p:sldId xmlns:r="http://schemas.openxmlformats.org/officeDocument/2006/relationships" id="257" r:id="R9a6c5f90ec0944f8"/>
    <p:sldId xmlns:r="http://schemas.openxmlformats.org/officeDocument/2006/relationships" id="258" r:id="R64a1e46943934dc3"/>
    <p:sldId xmlns:r="http://schemas.openxmlformats.org/officeDocument/2006/relationships" id="259" r:id="R8db86c11dfdc4103"/>
    <p:sldId xmlns:r="http://schemas.openxmlformats.org/officeDocument/2006/relationships" id="260" r:id="Rfb11f5dba8cb4cd5"/>
    <p:sldId xmlns:r="http://schemas.openxmlformats.org/officeDocument/2006/relationships" id="261" r:id="Rb329b70db7124656"/>
    <p:sldId xmlns:r="http://schemas.openxmlformats.org/officeDocument/2006/relationships" id="262" r:id="Ra5f983d2ea79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14ccd6e3e4ece" /><Relationship Type="http://schemas.openxmlformats.org/officeDocument/2006/relationships/slide" Target="/ppt/slides/slide1.xml" Id="Rec62fbf9f095493d" /><Relationship Type="http://schemas.openxmlformats.org/officeDocument/2006/relationships/slide" Target="/ppt/slides/slide2.xml" Id="R9a6c5f90ec0944f8" /><Relationship Type="http://schemas.openxmlformats.org/officeDocument/2006/relationships/slide" Target="/ppt/slides/slide3.xml" Id="R64a1e46943934dc3" /><Relationship Type="http://schemas.openxmlformats.org/officeDocument/2006/relationships/slide" Target="/ppt/slides/slide4.xml" Id="R8db86c11dfdc4103" /><Relationship Type="http://schemas.openxmlformats.org/officeDocument/2006/relationships/slide" Target="/ppt/slides/slide5.xml" Id="Rfb11f5dba8cb4cd5" /><Relationship Type="http://schemas.openxmlformats.org/officeDocument/2006/relationships/slide" Target="/ppt/slides/slide6.xml" Id="Rb329b70db7124656" /><Relationship Type="http://schemas.openxmlformats.org/officeDocument/2006/relationships/slide" Target="/ppt/slides/slide7.xml" Id="Ra5f983d2ea79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e8a92d262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ea4fe9904da3" /><Relationship Type="http://schemas.openxmlformats.org/officeDocument/2006/relationships/theme" Target="/ppt/slideMasters/theme/theme1.xml" Id="R326ea38c7666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fea4fe990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80cbd5509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688dffd8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6519bca6a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9ece41d3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8a07f008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233fdce4a4f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f68457a1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25 533 364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HILLESTAD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Jarle Hillestad, Hauanåsen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HILLS HOLDING AS</a:t>
            </a:r>
          </a:p>
        </p:txBody>
      </p:sp>
    </p:spTree>
  </p:cSld>
  <p:clrMapOvr>
    <a:masterClrMapping xmlns:a="http://schemas.openxmlformats.org/drawingml/2006/main"/>
  </p:clrMapOvr>
</p:sld>
</file>