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54842ca4d349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d57c3036e44ba0"/>
  </p:sldMasterIdLst>
  <p:sldIdLst>
    <p:sldId xmlns:r="http://schemas.openxmlformats.org/officeDocument/2006/relationships" id="256" r:id="Ree771cff8e274f5c"/>
    <p:sldId xmlns:r="http://schemas.openxmlformats.org/officeDocument/2006/relationships" id="257" r:id="Rc915215faf9d4d8d"/>
    <p:sldId xmlns:r="http://schemas.openxmlformats.org/officeDocument/2006/relationships" id="258" r:id="R6a800cd00b73467b"/>
    <p:sldId xmlns:r="http://schemas.openxmlformats.org/officeDocument/2006/relationships" id="259" r:id="R13012d1e92bc4a6e"/>
    <p:sldId xmlns:r="http://schemas.openxmlformats.org/officeDocument/2006/relationships" id="260" r:id="Rcb94de400e224030"/>
    <p:sldId xmlns:r="http://schemas.openxmlformats.org/officeDocument/2006/relationships" id="261" r:id="Re25d5c359f43458b"/>
    <p:sldId xmlns:r="http://schemas.openxmlformats.org/officeDocument/2006/relationships" id="262" r:id="R1c967023d81845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d57c3036e44ba0" /><Relationship Type="http://schemas.openxmlformats.org/officeDocument/2006/relationships/slide" Target="/ppt/slides/slide1.xml" Id="Ree771cff8e274f5c" /><Relationship Type="http://schemas.openxmlformats.org/officeDocument/2006/relationships/slide" Target="/ppt/slides/slide2.xml" Id="Rc915215faf9d4d8d" /><Relationship Type="http://schemas.openxmlformats.org/officeDocument/2006/relationships/slide" Target="/ppt/slides/slide3.xml" Id="R6a800cd00b73467b" /><Relationship Type="http://schemas.openxmlformats.org/officeDocument/2006/relationships/slide" Target="/ppt/slides/slide4.xml" Id="R13012d1e92bc4a6e" /><Relationship Type="http://schemas.openxmlformats.org/officeDocument/2006/relationships/slide" Target="/ppt/slides/slide5.xml" Id="Rcb94de400e224030" /><Relationship Type="http://schemas.openxmlformats.org/officeDocument/2006/relationships/slide" Target="/ppt/slides/slide6.xml" Id="Re25d5c359f43458b" /><Relationship Type="http://schemas.openxmlformats.org/officeDocument/2006/relationships/slide" Target="/ppt/slides/slide7.xml" Id="R1c967023d81845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8f21000edb41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b8b9e0e2a4ea0" /><Relationship Type="http://schemas.openxmlformats.org/officeDocument/2006/relationships/theme" Target="/ppt/slideMasters/theme/theme1.xml" Id="R7e155e9c60544d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4b8b9e0e2a4e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06e6ae3294c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672936fe040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24b7197e64c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0ac95783f4a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513dabcba43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d80c6d08947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833dc09e04f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GRENLAND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GRENLAND FINANS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14 384 418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93 502 764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94 579 039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GUNNAR FOSS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Langerødvegen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988 724 432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